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65" r:id="rId2"/>
    <p:sldId id="266" r:id="rId3"/>
    <p:sldId id="261" r:id="rId4"/>
    <p:sldId id="267" r:id="rId5"/>
    <p:sldId id="287" r:id="rId6"/>
    <p:sldId id="268" r:id="rId7"/>
    <p:sldId id="288" r:id="rId8"/>
    <p:sldId id="269" r:id="rId9"/>
    <p:sldId id="289" r:id="rId10"/>
    <p:sldId id="285" r:id="rId11"/>
    <p:sldId id="286" r:id="rId12"/>
    <p:sldId id="270" r:id="rId13"/>
    <p:sldId id="290" r:id="rId14"/>
    <p:sldId id="272" r:id="rId15"/>
    <p:sldId id="275" r:id="rId16"/>
    <p:sldId id="276" r:id="rId17"/>
    <p:sldId id="291" r:id="rId18"/>
    <p:sldId id="292"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89" autoAdjust="0"/>
  </p:normalViewPr>
  <p:slideViewPr>
    <p:cSldViewPr snapToGrid="0">
      <p:cViewPr varScale="1">
        <p:scale>
          <a:sx n="60" d="100"/>
          <a:sy n="60" d="100"/>
        </p:scale>
        <p:origin x="96"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C8CC49-C519-411E-BF8A-2117A5207A3E}" type="doc">
      <dgm:prSet loTypeId="urn:microsoft.com/office/officeart/2005/8/layout/cycle8" loCatId="cycle" qsTypeId="urn:microsoft.com/office/officeart/2005/8/quickstyle/simple1" qsCatId="simple" csTypeId="urn:microsoft.com/office/officeart/2005/8/colors/colorful1" csCatId="colorful"/>
      <dgm:spPr/>
      <dgm:t>
        <a:bodyPr/>
        <a:lstStyle/>
        <a:p>
          <a:endParaRPr lang="en-US"/>
        </a:p>
      </dgm:t>
    </dgm:pt>
    <dgm:pt modelId="{2391833D-1F2B-484E-85D5-74A51CBE875B}">
      <dgm:prSet/>
      <dgm:spPr/>
      <dgm:t>
        <a:bodyPr/>
        <a:lstStyle/>
        <a:p>
          <a:r>
            <a:rPr lang="en-US"/>
            <a:t>Errata pulizia del punta </a:t>
          </a:r>
        </a:p>
      </dgm:t>
    </dgm:pt>
    <dgm:pt modelId="{3FCE153D-A81D-455E-9F95-CF713E85F097}" type="parTrans" cxnId="{9CA3FF70-3C41-4061-8BBC-CE61EFAD514E}">
      <dgm:prSet/>
      <dgm:spPr/>
      <dgm:t>
        <a:bodyPr/>
        <a:lstStyle/>
        <a:p>
          <a:endParaRPr lang="en-US"/>
        </a:p>
      </dgm:t>
    </dgm:pt>
    <dgm:pt modelId="{3CEB060B-FEA3-45AA-B60B-A430F82AEEAD}" type="sibTrans" cxnId="{9CA3FF70-3C41-4061-8BBC-CE61EFAD514E}">
      <dgm:prSet/>
      <dgm:spPr/>
      <dgm:t>
        <a:bodyPr/>
        <a:lstStyle/>
        <a:p>
          <a:endParaRPr lang="en-US"/>
        </a:p>
      </dgm:t>
    </dgm:pt>
    <dgm:pt modelId="{4A34CF1C-A686-4158-9D43-23FFD9AF7E00}">
      <dgm:prSet/>
      <dgm:spPr/>
      <dgm:t>
        <a:bodyPr/>
        <a:lstStyle/>
        <a:p>
          <a:r>
            <a:rPr lang="en-US"/>
            <a:t>Temperatura inadeguata</a:t>
          </a:r>
        </a:p>
      </dgm:t>
    </dgm:pt>
    <dgm:pt modelId="{A92049BE-E94F-4788-B213-47D64DC79E3A}" type="parTrans" cxnId="{CF30D4F2-0EC2-47E5-BBA2-B3966647ECA4}">
      <dgm:prSet/>
      <dgm:spPr/>
      <dgm:t>
        <a:bodyPr/>
        <a:lstStyle/>
        <a:p>
          <a:endParaRPr lang="en-US"/>
        </a:p>
      </dgm:t>
    </dgm:pt>
    <dgm:pt modelId="{CCBA5A43-6E1A-4945-90EF-DAE5D84DAA35}" type="sibTrans" cxnId="{CF30D4F2-0EC2-47E5-BBA2-B3966647ECA4}">
      <dgm:prSet/>
      <dgm:spPr/>
      <dgm:t>
        <a:bodyPr/>
        <a:lstStyle/>
        <a:p>
          <a:endParaRPr lang="en-US"/>
        </a:p>
      </dgm:t>
    </dgm:pt>
    <dgm:pt modelId="{2C89EED9-A2C6-4E06-9F42-D000FC3FEFF6}">
      <dgm:prSet/>
      <dgm:spPr/>
      <dgm:t>
        <a:bodyPr/>
        <a:lstStyle/>
        <a:p>
          <a:r>
            <a:rPr lang="en-US"/>
            <a:t>Appoggiare il saldatore sul tavolo</a:t>
          </a:r>
        </a:p>
      </dgm:t>
    </dgm:pt>
    <dgm:pt modelId="{82C00F8C-1B0C-4D3D-B4F0-3F9040E48ED7}" type="parTrans" cxnId="{048DB9F6-6D3D-48F9-9D9A-989199D85173}">
      <dgm:prSet/>
      <dgm:spPr/>
      <dgm:t>
        <a:bodyPr/>
        <a:lstStyle/>
        <a:p>
          <a:endParaRPr lang="en-US"/>
        </a:p>
      </dgm:t>
    </dgm:pt>
    <dgm:pt modelId="{B7C7AF67-09B8-41AC-BC66-FBDC292B05ED}" type="sibTrans" cxnId="{048DB9F6-6D3D-48F9-9D9A-989199D85173}">
      <dgm:prSet/>
      <dgm:spPr/>
      <dgm:t>
        <a:bodyPr/>
        <a:lstStyle/>
        <a:p>
          <a:endParaRPr lang="en-US"/>
        </a:p>
      </dgm:t>
    </dgm:pt>
    <dgm:pt modelId="{F8FFD6A0-F58A-44A5-B3E1-90FEFCE97E8C}">
      <dgm:prSet/>
      <dgm:spPr/>
      <dgm:t>
        <a:bodyPr/>
        <a:lstStyle/>
        <a:p>
          <a:r>
            <a:rPr lang="en-US"/>
            <a:t>Usare stagno Vecchio</a:t>
          </a:r>
        </a:p>
      </dgm:t>
    </dgm:pt>
    <dgm:pt modelId="{C4865405-B72D-4EAF-BD68-009552F5E7E1}" type="parTrans" cxnId="{082AFBEE-4F65-4A4C-B9CB-9B3EB09C71A8}">
      <dgm:prSet/>
      <dgm:spPr/>
      <dgm:t>
        <a:bodyPr/>
        <a:lstStyle/>
        <a:p>
          <a:endParaRPr lang="en-US"/>
        </a:p>
      </dgm:t>
    </dgm:pt>
    <dgm:pt modelId="{CD0612AD-05F2-4671-B6E1-9CF8F72E6D54}" type="sibTrans" cxnId="{082AFBEE-4F65-4A4C-B9CB-9B3EB09C71A8}">
      <dgm:prSet/>
      <dgm:spPr/>
      <dgm:t>
        <a:bodyPr/>
        <a:lstStyle/>
        <a:p>
          <a:endParaRPr lang="en-US"/>
        </a:p>
      </dgm:t>
    </dgm:pt>
    <dgm:pt modelId="{AEF83EDC-3E38-457A-A294-6B343D9872DA}">
      <dgm:prSet/>
      <dgm:spPr/>
      <dgm:t>
        <a:bodyPr/>
        <a:lstStyle/>
        <a:p>
          <a:r>
            <a:rPr lang="en-US"/>
            <a:t>Non usare il ponte di calore</a:t>
          </a:r>
        </a:p>
      </dgm:t>
    </dgm:pt>
    <dgm:pt modelId="{DFD9D5A7-98DF-488A-A56C-25C35588EED3}" type="parTrans" cxnId="{F183EAE6-6E0C-413B-B5FD-4C6323B611FC}">
      <dgm:prSet/>
      <dgm:spPr/>
      <dgm:t>
        <a:bodyPr/>
        <a:lstStyle/>
        <a:p>
          <a:endParaRPr lang="en-US"/>
        </a:p>
      </dgm:t>
    </dgm:pt>
    <dgm:pt modelId="{17B53172-AE2E-4A6E-B0DA-62076D88CDCD}" type="sibTrans" cxnId="{F183EAE6-6E0C-413B-B5FD-4C6323B611FC}">
      <dgm:prSet/>
      <dgm:spPr/>
      <dgm:t>
        <a:bodyPr/>
        <a:lstStyle/>
        <a:p>
          <a:endParaRPr lang="en-US"/>
        </a:p>
      </dgm:t>
    </dgm:pt>
    <dgm:pt modelId="{FEF87134-DADC-4EB1-8ECB-4FE1F5FF6256}">
      <dgm:prSet/>
      <dgm:spPr/>
      <dgm:t>
        <a:bodyPr/>
        <a:lstStyle/>
        <a:p>
          <a:r>
            <a:rPr lang="en-US"/>
            <a:t>Raffreddare la punta velocemente</a:t>
          </a:r>
        </a:p>
      </dgm:t>
    </dgm:pt>
    <dgm:pt modelId="{7A30FB60-4B02-4B9F-912E-CC03076007B6}" type="parTrans" cxnId="{90B05EAB-3BF0-4914-8903-6330ABA6D949}">
      <dgm:prSet/>
      <dgm:spPr/>
      <dgm:t>
        <a:bodyPr/>
        <a:lstStyle/>
        <a:p>
          <a:endParaRPr lang="en-US"/>
        </a:p>
      </dgm:t>
    </dgm:pt>
    <dgm:pt modelId="{DAE7B2D9-9D4B-4E26-8E0F-9E183BE53F2C}" type="sibTrans" cxnId="{90B05EAB-3BF0-4914-8903-6330ABA6D949}">
      <dgm:prSet/>
      <dgm:spPr/>
      <dgm:t>
        <a:bodyPr/>
        <a:lstStyle/>
        <a:p>
          <a:endParaRPr lang="en-US"/>
        </a:p>
      </dgm:t>
    </dgm:pt>
    <dgm:pt modelId="{829B3E83-B07F-4D6B-BE33-F22C2064A51B}">
      <dgm:prSet/>
      <dgm:spPr/>
      <dgm:t>
        <a:bodyPr/>
        <a:lstStyle/>
        <a:p>
          <a:r>
            <a:rPr lang="en-US"/>
            <a:t>Saldare su un materiale ossidato</a:t>
          </a:r>
        </a:p>
      </dgm:t>
    </dgm:pt>
    <dgm:pt modelId="{860AD67E-AD96-4902-8C62-67C62D4A744F}" type="parTrans" cxnId="{262E05E7-12D2-47C4-B7EC-C1B99D498BC8}">
      <dgm:prSet/>
      <dgm:spPr/>
      <dgm:t>
        <a:bodyPr/>
        <a:lstStyle/>
        <a:p>
          <a:endParaRPr lang="en-US"/>
        </a:p>
      </dgm:t>
    </dgm:pt>
    <dgm:pt modelId="{35647E3B-4215-46D1-99F9-E3725A9BFCF7}" type="sibTrans" cxnId="{262E05E7-12D2-47C4-B7EC-C1B99D498BC8}">
      <dgm:prSet/>
      <dgm:spPr/>
      <dgm:t>
        <a:bodyPr/>
        <a:lstStyle/>
        <a:p>
          <a:endParaRPr lang="en-US"/>
        </a:p>
      </dgm:t>
    </dgm:pt>
    <dgm:pt modelId="{6CC42A04-566A-4511-8AF9-7B1CEB761878}" type="pres">
      <dgm:prSet presAssocID="{18C8CC49-C519-411E-BF8A-2117A5207A3E}" presName="compositeShape" presStyleCnt="0">
        <dgm:presLayoutVars>
          <dgm:chMax val="7"/>
          <dgm:dir/>
          <dgm:resizeHandles val="exact"/>
        </dgm:presLayoutVars>
      </dgm:prSet>
      <dgm:spPr/>
    </dgm:pt>
    <dgm:pt modelId="{63881A43-AC45-4D91-8D72-0CA536304221}" type="pres">
      <dgm:prSet presAssocID="{18C8CC49-C519-411E-BF8A-2117A5207A3E}" presName="wedge1" presStyleLbl="node1" presStyleIdx="0" presStyleCnt="7"/>
      <dgm:spPr/>
    </dgm:pt>
    <dgm:pt modelId="{6EE0B59D-7FB8-4C9B-B2B8-0005A8BCA24A}" type="pres">
      <dgm:prSet presAssocID="{18C8CC49-C519-411E-BF8A-2117A5207A3E}" presName="dummy1a" presStyleCnt="0"/>
      <dgm:spPr/>
    </dgm:pt>
    <dgm:pt modelId="{2BCC9CBE-B791-43BD-BEED-098DD229F7D8}" type="pres">
      <dgm:prSet presAssocID="{18C8CC49-C519-411E-BF8A-2117A5207A3E}" presName="dummy1b" presStyleCnt="0"/>
      <dgm:spPr/>
    </dgm:pt>
    <dgm:pt modelId="{F58753E3-C182-4AAB-99FD-C35A1AE97BBA}" type="pres">
      <dgm:prSet presAssocID="{18C8CC49-C519-411E-BF8A-2117A5207A3E}" presName="wedge1Tx" presStyleLbl="node1" presStyleIdx="0" presStyleCnt="7">
        <dgm:presLayoutVars>
          <dgm:chMax val="0"/>
          <dgm:chPref val="0"/>
          <dgm:bulletEnabled val="1"/>
        </dgm:presLayoutVars>
      </dgm:prSet>
      <dgm:spPr/>
    </dgm:pt>
    <dgm:pt modelId="{2CDA6144-8BFF-4789-B2F9-B77796756D7D}" type="pres">
      <dgm:prSet presAssocID="{18C8CC49-C519-411E-BF8A-2117A5207A3E}" presName="wedge2" presStyleLbl="node1" presStyleIdx="1" presStyleCnt="7"/>
      <dgm:spPr/>
    </dgm:pt>
    <dgm:pt modelId="{970E43DC-FA34-4DD3-A39E-109720D6B2AA}" type="pres">
      <dgm:prSet presAssocID="{18C8CC49-C519-411E-BF8A-2117A5207A3E}" presName="dummy2a" presStyleCnt="0"/>
      <dgm:spPr/>
    </dgm:pt>
    <dgm:pt modelId="{6BC6B085-99A2-4625-861B-56241D3D4907}" type="pres">
      <dgm:prSet presAssocID="{18C8CC49-C519-411E-BF8A-2117A5207A3E}" presName="dummy2b" presStyleCnt="0"/>
      <dgm:spPr/>
    </dgm:pt>
    <dgm:pt modelId="{C9F66EB7-D03F-44F2-BDA9-BE1E77A0CEB0}" type="pres">
      <dgm:prSet presAssocID="{18C8CC49-C519-411E-BF8A-2117A5207A3E}" presName="wedge2Tx" presStyleLbl="node1" presStyleIdx="1" presStyleCnt="7">
        <dgm:presLayoutVars>
          <dgm:chMax val="0"/>
          <dgm:chPref val="0"/>
          <dgm:bulletEnabled val="1"/>
        </dgm:presLayoutVars>
      </dgm:prSet>
      <dgm:spPr/>
    </dgm:pt>
    <dgm:pt modelId="{53B8BB8D-4784-4BBB-A04F-74872756FA38}" type="pres">
      <dgm:prSet presAssocID="{18C8CC49-C519-411E-BF8A-2117A5207A3E}" presName="wedge3" presStyleLbl="node1" presStyleIdx="2" presStyleCnt="7"/>
      <dgm:spPr/>
    </dgm:pt>
    <dgm:pt modelId="{6F105537-D629-4016-B24A-F776345A5812}" type="pres">
      <dgm:prSet presAssocID="{18C8CC49-C519-411E-BF8A-2117A5207A3E}" presName="dummy3a" presStyleCnt="0"/>
      <dgm:spPr/>
    </dgm:pt>
    <dgm:pt modelId="{B6DD44D9-3589-4939-A306-285323C4C3D4}" type="pres">
      <dgm:prSet presAssocID="{18C8CC49-C519-411E-BF8A-2117A5207A3E}" presName="dummy3b" presStyleCnt="0"/>
      <dgm:spPr/>
    </dgm:pt>
    <dgm:pt modelId="{598C6A1E-7A33-48A6-9545-40BC72AF0156}" type="pres">
      <dgm:prSet presAssocID="{18C8CC49-C519-411E-BF8A-2117A5207A3E}" presName="wedge3Tx" presStyleLbl="node1" presStyleIdx="2" presStyleCnt="7">
        <dgm:presLayoutVars>
          <dgm:chMax val="0"/>
          <dgm:chPref val="0"/>
          <dgm:bulletEnabled val="1"/>
        </dgm:presLayoutVars>
      </dgm:prSet>
      <dgm:spPr/>
    </dgm:pt>
    <dgm:pt modelId="{112B96E1-CDDE-4327-BDD4-D62AC4FA4564}" type="pres">
      <dgm:prSet presAssocID="{18C8CC49-C519-411E-BF8A-2117A5207A3E}" presName="wedge4" presStyleLbl="node1" presStyleIdx="3" presStyleCnt="7"/>
      <dgm:spPr/>
    </dgm:pt>
    <dgm:pt modelId="{D3FD9939-4699-40AA-9827-AEE41A5F2DC5}" type="pres">
      <dgm:prSet presAssocID="{18C8CC49-C519-411E-BF8A-2117A5207A3E}" presName="dummy4a" presStyleCnt="0"/>
      <dgm:spPr/>
    </dgm:pt>
    <dgm:pt modelId="{69810670-7E88-46A8-9539-DDB9F93AD218}" type="pres">
      <dgm:prSet presAssocID="{18C8CC49-C519-411E-BF8A-2117A5207A3E}" presName="dummy4b" presStyleCnt="0"/>
      <dgm:spPr/>
    </dgm:pt>
    <dgm:pt modelId="{D3D4860C-EF38-4AB8-BB1B-3B012E7BD704}" type="pres">
      <dgm:prSet presAssocID="{18C8CC49-C519-411E-BF8A-2117A5207A3E}" presName="wedge4Tx" presStyleLbl="node1" presStyleIdx="3" presStyleCnt="7">
        <dgm:presLayoutVars>
          <dgm:chMax val="0"/>
          <dgm:chPref val="0"/>
          <dgm:bulletEnabled val="1"/>
        </dgm:presLayoutVars>
      </dgm:prSet>
      <dgm:spPr/>
    </dgm:pt>
    <dgm:pt modelId="{9057F11F-A6D3-4368-99F0-0A82C58A1EA6}" type="pres">
      <dgm:prSet presAssocID="{18C8CC49-C519-411E-BF8A-2117A5207A3E}" presName="wedge5" presStyleLbl="node1" presStyleIdx="4" presStyleCnt="7"/>
      <dgm:spPr/>
    </dgm:pt>
    <dgm:pt modelId="{3F857414-FAD6-4CAA-A569-0190A6D4A513}" type="pres">
      <dgm:prSet presAssocID="{18C8CC49-C519-411E-BF8A-2117A5207A3E}" presName="dummy5a" presStyleCnt="0"/>
      <dgm:spPr/>
    </dgm:pt>
    <dgm:pt modelId="{B1D48FEE-98B1-4DEC-AF4B-6DD0138C5C18}" type="pres">
      <dgm:prSet presAssocID="{18C8CC49-C519-411E-BF8A-2117A5207A3E}" presName="dummy5b" presStyleCnt="0"/>
      <dgm:spPr/>
    </dgm:pt>
    <dgm:pt modelId="{243603A8-A3AE-4986-BD24-517240B5BED5}" type="pres">
      <dgm:prSet presAssocID="{18C8CC49-C519-411E-BF8A-2117A5207A3E}" presName="wedge5Tx" presStyleLbl="node1" presStyleIdx="4" presStyleCnt="7">
        <dgm:presLayoutVars>
          <dgm:chMax val="0"/>
          <dgm:chPref val="0"/>
          <dgm:bulletEnabled val="1"/>
        </dgm:presLayoutVars>
      </dgm:prSet>
      <dgm:spPr/>
    </dgm:pt>
    <dgm:pt modelId="{4280E9EE-55C8-451D-8C9C-033F653383F2}" type="pres">
      <dgm:prSet presAssocID="{18C8CC49-C519-411E-BF8A-2117A5207A3E}" presName="wedge6" presStyleLbl="node1" presStyleIdx="5" presStyleCnt="7"/>
      <dgm:spPr/>
    </dgm:pt>
    <dgm:pt modelId="{4120D254-A366-4E57-B1FC-E508EA75136F}" type="pres">
      <dgm:prSet presAssocID="{18C8CC49-C519-411E-BF8A-2117A5207A3E}" presName="dummy6a" presStyleCnt="0"/>
      <dgm:spPr/>
    </dgm:pt>
    <dgm:pt modelId="{0930C8F3-2782-4B9F-9E1D-8F10DAEAD762}" type="pres">
      <dgm:prSet presAssocID="{18C8CC49-C519-411E-BF8A-2117A5207A3E}" presName="dummy6b" presStyleCnt="0"/>
      <dgm:spPr/>
    </dgm:pt>
    <dgm:pt modelId="{1E3E3785-A8AA-46BA-A95B-8A386DC40EE5}" type="pres">
      <dgm:prSet presAssocID="{18C8CC49-C519-411E-BF8A-2117A5207A3E}" presName="wedge6Tx" presStyleLbl="node1" presStyleIdx="5" presStyleCnt="7">
        <dgm:presLayoutVars>
          <dgm:chMax val="0"/>
          <dgm:chPref val="0"/>
          <dgm:bulletEnabled val="1"/>
        </dgm:presLayoutVars>
      </dgm:prSet>
      <dgm:spPr/>
    </dgm:pt>
    <dgm:pt modelId="{A16839DD-BB2F-4425-ADEE-F0D3F7C7FD09}" type="pres">
      <dgm:prSet presAssocID="{18C8CC49-C519-411E-BF8A-2117A5207A3E}" presName="wedge7" presStyleLbl="node1" presStyleIdx="6" presStyleCnt="7"/>
      <dgm:spPr/>
    </dgm:pt>
    <dgm:pt modelId="{99FC89FD-E898-4DB4-A306-F81F445EFC28}" type="pres">
      <dgm:prSet presAssocID="{18C8CC49-C519-411E-BF8A-2117A5207A3E}" presName="dummy7a" presStyleCnt="0"/>
      <dgm:spPr/>
    </dgm:pt>
    <dgm:pt modelId="{99002F9E-AAF3-4B2F-A4F4-27A92BA0D677}" type="pres">
      <dgm:prSet presAssocID="{18C8CC49-C519-411E-BF8A-2117A5207A3E}" presName="dummy7b" presStyleCnt="0"/>
      <dgm:spPr/>
    </dgm:pt>
    <dgm:pt modelId="{C7375AAD-6B8F-4230-9069-D8A22F2A6C88}" type="pres">
      <dgm:prSet presAssocID="{18C8CC49-C519-411E-BF8A-2117A5207A3E}" presName="wedge7Tx" presStyleLbl="node1" presStyleIdx="6" presStyleCnt="7">
        <dgm:presLayoutVars>
          <dgm:chMax val="0"/>
          <dgm:chPref val="0"/>
          <dgm:bulletEnabled val="1"/>
        </dgm:presLayoutVars>
      </dgm:prSet>
      <dgm:spPr/>
    </dgm:pt>
    <dgm:pt modelId="{4993B935-BA60-4082-A469-BC9309439F9C}" type="pres">
      <dgm:prSet presAssocID="{3CEB060B-FEA3-45AA-B60B-A430F82AEEAD}" presName="arrowWedge1" presStyleLbl="fgSibTrans2D1" presStyleIdx="0" presStyleCnt="7"/>
      <dgm:spPr/>
    </dgm:pt>
    <dgm:pt modelId="{9FEF6043-7EDA-4F8A-9CE2-D30F56966273}" type="pres">
      <dgm:prSet presAssocID="{CCBA5A43-6E1A-4945-90EF-DAE5D84DAA35}" presName="arrowWedge2" presStyleLbl="fgSibTrans2D1" presStyleIdx="1" presStyleCnt="7"/>
      <dgm:spPr/>
    </dgm:pt>
    <dgm:pt modelId="{8E7360F0-2C86-41C9-9B9E-E0333089B14D}" type="pres">
      <dgm:prSet presAssocID="{B7C7AF67-09B8-41AC-BC66-FBDC292B05ED}" presName="arrowWedge3" presStyleLbl="fgSibTrans2D1" presStyleIdx="2" presStyleCnt="7"/>
      <dgm:spPr/>
    </dgm:pt>
    <dgm:pt modelId="{17C4E642-96DF-41A8-A6E8-C5B28208A1CD}" type="pres">
      <dgm:prSet presAssocID="{CD0612AD-05F2-4671-B6E1-9CF8F72E6D54}" presName="arrowWedge4" presStyleLbl="fgSibTrans2D1" presStyleIdx="3" presStyleCnt="7"/>
      <dgm:spPr/>
    </dgm:pt>
    <dgm:pt modelId="{F087869A-F545-48C3-9FE2-45B5169BC61B}" type="pres">
      <dgm:prSet presAssocID="{17B53172-AE2E-4A6E-B0DA-62076D88CDCD}" presName="arrowWedge5" presStyleLbl="fgSibTrans2D1" presStyleIdx="4" presStyleCnt="7"/>
      <dgm:spPr/>
    </dgm:pt>
    <dgm:pt modelId="{F91AB299-7968-4170-A45E-77B9206A8729}" type="pres">
      <dgm:prSet presAssocID="{DAE7B2D9-9D4B-4E26-8E0F-9E183BE53F2C}" presName="arrowWedge6" presStyleLbl="fgSibTrans2D1" presStyleIdx="5" presStyleCnt="7"/>
      <dgm:spPr/>
    </dgm:pt>
    <dgm:pt modelId="{23C6A4EB-B40D-4A31-AA37-EB53BA7D8553}" type="pres">
      <dgm:prSet presAssocID="{35647E3B-4215-46D1-99F9-E3725A9BFCF7}" presName="arrowWedge7" presStyleLbl="fgSibTrans2D1" presStyleIdx="6" presStyleCnt="7"/>
      <dgm:spPr/>
    </dgm:pt>
  </dgm:ptLst>
  <dgm:cxnLst>
    <dgm:cxn modelId="{65A82105-A3A5-4643-8917-7BB9304F6411}" type="presOf" srcId="{829B3E83-B07F-4D6B-BE33-F22C2064A51B}" destId="{C7375AAD-6B8F-4230-9069-D8A22F2A6C88}" srcOrd="1" destOrd="0" presId="urn:microsoft.com/office/officeart/2005/8/layout/cycle8"/>
    <dgm:cxn modelId="{D137540B-23CE-4027-951A-A4BCE2B45B81}" type="presOf" srcId="{4A34CF1C-A686-4158-9D43-23FFD9AF7E00}" destId="{C9F66EB7-D03F-44F2-BDA9-BE1E77A0CEB0}" srcOrd="1" destOrd="0" presId="urn:microsoft.com/office/officeart/2005/8/layout/cycle8"/>
    <dgm:cxn modelId="{E0FE6723-62D4-4EC3-B866-92D63022A854}" type="presOf" srcId="{F8FFD6A0-F58A-44A5-B3E1-90FEFCE97E8C}" destId="{112B96E1-CDDE-4327-BDD4-D62AC4FA4564}" srcOrd="0" destOrd="0" presId="urn:microsoft.com/office/officeart/2005/8/layout/cycle8"/>
    <dgm:cxn modelId="{1125CD27-587E-4ADC-9084-C9D916CC10D0}" type="presOf" srcId="{FEF87134-DADC-4EB1-8ECB-4FE1F5FF6256}" destId="{4280E9EE-55C8-451D-8C9C-033F653383F2}" srcOrd="0" destOrd="0" presId="urn:microsoft.com/office/officeart/2005/8/layout/cycle8"/>
    <dgm:cxn modelId="{58BFCD2A-7020-4EB2-B638-D32A51B861DF}" type="presOf" srcId="{2391833D-1F2B-484E-85D5-74A51CBE875B}" destId="{63881A43-AC45-4D91-8D72-0CA536304221}" srcOrd="0" destOrd="0" presId="urn:microsoft.com/office/officeart/2005/8/layout/cycle8"/>
    <dgm:cxn modelId="{9A253E5C-F34D-4CAD-AD4B-5331566529CB}" type="presOf" srcId="{829B3E83-B07F-4D6B-BE33-F22C2064A51B}" destId="{A16839DD-BB2F-4425-ADEE-F0D3F7C7FD09}" srcOrd="0" destOrd="0" presId="urn:microsoft.com/office/officeart/2005/8/layout/cycle8"/>
    <dgm:cxn modelId="{9CA3FF70-3C41-4061-8BBC-CE61EFAD514E}" srcId="{18C8CC49-C519-411E-BF8A-2117A5207A3E}" destId="{2391833D-1F2B-484E-85D5-74A51CBE875B}" srcOrd="0" destOrd="0" parTransId="{3FCE153D-A81D-455E-9F95-CF713E85F097}" sibTransId="{3CEB060B-FEA3-45AA-B60B-A430F82AEEAD}"/>
    <dgm:cxn modelId="{EFBA7573-6237-44E6-A4DB-CD767FFABEA7}" type="presOf" srcId="{F8FFD6A0-F58A-44A5-B3E1-90FEFCE97E8C}" destId="{D3D4860C-EF38-4AB8-BB1B-3B012E7BD704}" srcOrd="1" destOrd="0" presId="urn:microsoft.com/office/officeart/2005/8/layout/cycle8"/>
    <dgm:cxn modelId="{4D66E183-E26F-4E17-B872-6A0164C73C7B}" type="presOf" srcId="{2C89EED9-A2C6-4E06-9F42-D000FC3FEFF6}" destId="{598C6A1E-7A33-48A6-9545-40BC72AF0156}" srcOrd="1" destOrd="0" presId="urn:microsoft.com/office/officeart/2005/8/layout/cycle8"/>
    <dgm:cxn modelId="{B55CB596-51B2-4593-9049-38C6A6277B7B}" type="presOf" srcId="{4A34CF1C-A686-4158-9D43-23FFD9AF7E00}" destId="{2CDA6144-8BFF-4789-B2F9-B77796756D7D}" srcOrd="0" destOrd="0" presId="urn:microsoft.com/office/officeart/2005/8/layout/cycle8"/>
    <dgm:cxn modelId="{7B46599F-9D46-4B94-A7CD-262FC3D03DF6}" type="presOf" srcId="{AEF83EDC-3E38-457A-A294-6B343D9872DA}" destId="{243603A8-A3AE-4986-BD24-517240B5BED5}" srcOrd="1" destOrd="0" presId="urn:microsoft.com/office/officeart/2005/8/layout/cycle8"/>
    <dgm:cxn modelId="{545C9CA6-EE4D-4779-AB30-4C97DF82D5A5}" type="presOf" srcId="{2391833D-1F2B-484E-85D5-74A51CBE875B}" destId="{F58753E3-C182-4AAB-99FD-C35A1AE97BBA}" srcOrd="1" destOrd="0" presId="urn:microsoft.com/office/officeart/2005/8/layout/cycle8"/>
    <dgm:cxn modelId="{77B354A8-84C3-4832-9396-B16D6961E0D5}" type="presOf" srcId="{18C8CC49-C519-411E-BF8A-2117A5207A3E}" destId="{6CC42A04-566A-4511-8AF9-7B1CEB761878}" srcOrd="0" destOrd="0" presId="urn:microsoft.com/office/officeart/2005/8/layout/cycle8"/>
    <dgm:cxn modelId="{90B05EAB-3BF0-4914-8903-6330ABA6D949}" srcId="{18C8CC49-C519-411E-BF8A-2117A5207A3E}" destId="{FEF87134-DADC-4EB1-8ECB-4FE1F5FF6256}" srcOrd="5" destOrd="0" parTransId="{7A30FB60-4B02-4B9F-912E-CC03076007B6}" sibTransId="{DAE7B2D9-9D4B-4E26-8E0F-9E183BE53F2C}"/>
    <dgm:cxn modelId="{0D9E7BC0-B252-40ED-B2E3-0072DBBC4E25}" type="presOf" srcId="{2C89EED9-A2C6-4E06-9F42-D000FC3FEFF6}" destId="{53B8BB8D-4784-4BBB-A04F-74872756FA38}" srcOrd="0" destOrd="0" presId="urn:microsoft.com/office/officeart/2005/8/layout/cycle8"/>
    <dgm:cxn modelId="{791045C9-593C-45D6-B609-08008EEA606E}" type="presOf" srcId="{AEF83EDC-3E38-457A-A294-6B343D9872DA}" destId="{9057F11F-A6D3-4368-99F0-0A82C58A1EA6}" srcOrd="0" destOrd="0" presId="urn:microsoft.com/office/officeart/2005/8/layout/cycle8"/>
    <dgm:cxn modelId="{A09C14DE-08DC-4F3E-B04A-078164A7A3AA}" type="presOf" srcId="{FEF87134-DADC-4EB1-8ECB-4FE1F5FF6256}" destId="{1E3E3785-A8AA-46BA-A95B-8A386DC40EE5}" srcOrd="1" destOrd="0" presId="urn:microsoft.com/office/officeart/2005/8/layout/cycle8"/>
    <dgm:cxn modelId="{F183EAE6-6E0C-413B-B5FD-4C6323B611FC}" srcId="{18C8CC49-C519-411E-BF8A-2117A5207A3E}" destId="{AEF83EDC-3E38-457A-A294-6B343D9872DA}" srcOrd="4" destOrd="0" parTransId="{DFD9D5A7-98DF-488A-A56C-25C35588EED3}" sibTransId="{17B53172-AE2E-4A6E-B0DA-62076D88CDCD}"/>
    <dgm:cxn modelId="{262E05E7-12D2-47C4-B7EC-C1B99D498BC8}" srcId="{18C8CC49-C519-411E-BF8A-2117A5207A3E}" destId="{829B3E83-B07F-4D6B-BE33-F22C2064A51B}" srcOrd="6" destOrd="0" parTransId="{860AD67E-AD96-4902-8C62-67C62D4A744F}" sibTransId="{35647E3B-4215-46D1-99F9-E3725A9BFCF7}"/>
    <dgm:cxn modelId="{082AFBEE-4F65-4A4C-B9CB-9B3EB09C71A8}" srcId="{18C8CC49-C519-411E-BF8A-2117A5207A3E}" destId="{F8FFD6A0-F58A-44A5-B3E1-90FEFCE97E8C}" srcOrd="3" destOrd="0" parTransId="{C4865405-B72D-4EAF-BD68-009552F5E7E1}" sibTransId="{CD0612AD-05F2-4671-B6E1-9CF8F72E6D54}"/>
    <dgm:cxn modelId="{CF30D4F2-0EC2-47E5-BBA2-B3966647ECA4}" srcId="{18C8CC49-C519-411E-BF8A-2117A5207A3E}" destId="{4A34CF1C-A686-4158-9D43-23FFD9AF7E00}" srcOrd="1" destOrd="0" parTransId="{A92049BE-E94F-4788-B213-47D64DC79E3A}" sibTransId="{CCBA5A43-6E1A-4945-90EF-DAE5D84DAA35}"/>
    <dgm:cxn modelId="{048DB9F6-6D3D-48F9-9D9A-989199D85173}" srcId="{18C8CC49-C519-411E-BF8A-2117A5207A3E}" destId="{2C89EED9-A2C6-4E06-9F42-D000FC3FEFF6}" srcOrd="2" destOrd="0" parTransId="{82C00F8C-1B0C-4D3D-B4F0-3F9040E48ED7}" sibTransId="{B7C7AF67-09B8-41AC-BC66-FBDC292B05ED}"/>
    <dgm:cxn modelId="{DD3104FD-EC29-4E64-8120-9CEA1E3D1067}" type="presParOf" srcId="{6CC42A04-566A-4511-8AF9-7B1CEB761878}" destId="{63881A43-AC45-4D91-8D72-0CA536304221}" srcOrd="0" destOrd="0" presId="urn:microsoft.com/office/officeart/2005/8/layout/cycle8"/>
    <dgm:cxn modelId="{7A41221A-4C77-4AFA-AB91-FAF4EAA2DB40}" type="presParOf" srcId="{6CC42A04-566A-4511-8AF9-7B1CEB761878}" destId="{6EE0B59D-7FB8-4C9B-B2B8-0005A8BCA24A}" srcOrd="1" destOrd="0" presId="urn:microsoft.com/office/officeart/2005/8/layout/cycle8"/>
    <dgm:cxn modelId="{7D8CD58D-AA45-498F-9E8F-59BFF6A3CF5F}" type="presParOf" srcId="{6CC42A04-566A-4511-8AF9-7B1CEB761878}" destId="{2BCC9CBE-B791-43BD-BEED-098DD229F7D8}" srcOrd="2" destOrd="0" presId="urn:microsoft.com/office/officeart/2005/8/layout/cycle8"/>
    <dgm:cxn modelId="{A165A685-2880-44CB-858A-D8FB3A74728F}" type="presParOf" srcId="{6CC42A04-566A-4511-8AF9-7B1CEB761878}" destId="{F58753E3-C182-4AAB-99FD-C35A1AE97BBA}" srcOrd="3" destOrd="0" presId="urn:microsoft.com/office/officeart/2005/8/layout/cycle8"/>
    <dgm:cxn modelId="{73899CBF-D2F0-4B5F-AA86-E640286ABC1C}" type="presParOf" srcId="{6CC42A04-566A-4511-8AF9-7B1CEB761878}" destId="{2CDA6144-8BFF-4789-B2F9-B77796756D7D}" srcOrd="4" destOrd="0" presId="urn:microsoft.com/office/officeart/2005/8/layout/cycle8"/>
    <dgm:cxn modelId="{FD768813-CEFF-4717-BFFC-9BD9371DB978}" type="presParOf" srcId="{6CC42A04-566A-4511-8AF9-7B1CEB761878}" destId="{970E43DC-FA34-4DD3-A39E-109720D6B2AA}" srcOrd="5" destOrd="0" presId="urn:microsoft.com/office/officeart/2005/8/layout/cycle8"/>
    <dgm:cxn modelId="{41FE9B7D-C379-4CE8-A272-351244729481}" type="presParOf" srcId="{6CC42A04-566A-4511-8AF9-7B1CEB761878}" destId="{6BC6B085-99A2-4625-861B-56241D3D4907}" srcOrd="6" destOrd="0" presId="urn:microsoft.com/office/officeart/2005/8/layout/cycle8"/>
    <dgm:cxn modelId="{A0713F7D-E990-4DC0-A59E-C15D2D9C6A46}" type="presParOf" srcId="{6CC42A04-566A-4511-8AF9-7B1CEB761878}" destId="{C9F66EB7-D03F-44F2-BDA9-BE1E77A0CEB0}" srcOrd="7" destOrd="0" presId="urn:microsoft.com/office/officeart/2005/8/layout/cycle8"/>
    <dgm:cxn modelId="{724E9774-3B60-4F2B-B855-CB447E049172}" type="presParOf" srcId="{6CC42A04-566A-4511-8AF9-7B1CEB761878}" destId="{53B8BB8D-4784-4BBB-A04F-74872756FA38}" srcOrd="8" destOrd="0" presId="urn:microsoft.com/office/officeart/2005/8/layout/cycle8"/>
    <dgm:cxn modelId="{232E0C80-FA37-4CDA-82E3-67A84E9A9CE5}" type="presParOf" srcId="{6CC42A04-566A-4511-8AF9-7B1CEB761878}" destId="{6F105537-D629-4016-B24A-F776345A5812}" srcOrd="9" destOrd="0" presId="urn:microsoft.com/office/officeart/2005/8/layout/cycle8"/>
    <dgm:cxn modelId="{AF81C024-30AE-4CCE-A366-D302F07FF396}" type="presParOf" srcId="{6CC42A04-566A-4511-8AF9-7B1CEB761878}" destId="{B6DD44D9-3589-4939-A306-285323C4C3D4}" srcOrd="10" destOrd="0" presId="urn:microsoft.com/office/officeart/2005/8/layout/cycle8"/>
    <dgm:cxn modelId="{C10D0C00-F084-4566-ABAD-295E6EF81963}" type="presParOf" srcId="{6CC42A04-566A-4511-8AF9-7B1CEB761878}" destId="{598C6A1E-7A33-48A6-9545-40BC72AF0156}" srcOrd="11" destOrd="0" presId="urn:microsoft.com/office/officeart/2005/8/layout/cycle8"/>
    <dgm:cxn modelId="{E6DED9FA-E23E-40EB-AD69-657B2B99CF12}" type="presParOf" srcId="{6CC42A04-566A-4511-8AF9-7B1CEB761878}" destId="{112B96E1-CDDE-4327-BDD4-D62AC4FA4564}" srcOrd="12" destOrd="0" presId="urn:microsoft.com/office/officeart/2005/8/layout/cycle8"/>
    <dgm:cxn modelId="{F25F2979-987B-4C66-B1D9-9731A4392C3E}" type="presParOf" srcId="{6CC42A04-566A-4511-8AF9-7B1CEB761878}" destId="{D3FD9939-4699-40AA-9827-AEE41A5F2DC5}" srcOrd="13" destOrd="0" presId="urn:microsoft.com/office/officeart/2005/8/layout/cycle8"/>
    <dgm:cxn modelId="{E536991E-C9CB-49DA-9F25-C02EB60FD04D}" type="presParOf" srcId="{6CC42A04-566A-4511-8AF9-7B1CEB761878}" destId="{69810670-7E88-46A8-9539-DDB9F93AD218}" srcOrd="14" destOrd="0" presId="urn:microsoft.com/office/officeart/2005/8/layout/cycle8"/>
    <dgm:cxn modelId="{10B881C7-8AC7-4453-98E4-95CEAC2DD550}" type="presParOf" srcId="{6CC42A04-566A-4511-8AF9-7B1CEB761878}" destId="{D3D4860C-EF38-4AB8-BB1B-3B012E7BD704}" srcOrd="15" destOrd="0" presId="urn:microsoft.com/office/officeart/2005/8/layout/cycle8"/>
    <dgm:cxn modelId="{E2856652-5BD9-4969-8FAD-3417F73F1FE3}" type="presParOf" srcId="{6CC42A04-566A-4511-8AF9-7B1CEB761878}" destId="{9057F11F-A6D3-4368-99F0-0A82C58A1EA6}" srcOrd="16" destOrd="0" presId="urn:microsoft.com/office/officeart/2005/8/layout/cycle8"/>
    <dgm:cxn modelId="{F0066407-AFA5-4C8C-9B41-E04D1E73A5FB}" type="presParOf" srcId="{6CC42A04-566A-4511-8AF9-7B1CEB761878}" destId="{3F857414-FAD6-4CAA-A569-0190A6D4A513}" srcOrd="17" destOrd="0" presId="urn:microsoft.com/office/officeart/2005/8/layout/cycle8"/>
    <dgm:cxn modelId="{9CF36214-D950-4529-B940-9EB2FA61D0F8}" type="presParOf" srcId="{6CC42A04-566A-4511-8AF9-7B1CEB761878}" destId="{B1D48FEE-98B1-4DEC-AF4B-6DD0138C5C18}" srcOrd="18" destOrd="0" presId="urn:microsoft.com/office/officeart/2005/8/layout/cycle8"/>
    <dgm:cxn modelId="{21E36B5C-7B50-4A9B-A39A-6EA1D5E801B7}" type="presParOf" srcId="{6CC42A04-566A-4511-8AF9-7B1CEB761878}" destId="{243603A8-A3AE-4986-BD24-517240B5BED5}" srcOrd="19" destOrd="0" presId="urn:microsoft.com/office/officeart/2005/8/layout/cycle8"/>
    <dgm:cxn modelId="{205A6F1E-BF71-4300-AEED-6AED9470BC6D}" type="presParOf" srcId="{6CC42A04-566A-4511-8AF9-7B1CEB761878}" destId="{4280E9EE-55C8-451D-8C9C-033F653383F2}" srcOrd="20" destOrd="0" presId="urn:microsoft.com/office/officeart/2005/8/layout/cycle8"/>
    <dgm:cxn modelId="{3008F940-2854-4144-9F2D-9988AA0BD84F}" type="presParOf" srcId="{6CC42A04-566A-4511-8AF9-7B1CEB761878}" destId="{4120D254-A366-4E57-B1FC-E508EA75136F}" srcOrd="21" destOrd="0" presId="urn:microsoft.com/office/officeart/2005/8/layout/cycle8"/>
    <dgm:cxn modelId="{0885F860-D78D-47E6-833F-2ABE94A7AE35}" type="presParOf" srcId="{6CC42A04-566A-4511-8AF9-7B1CEB761878}" destId="{0930C8F3-2782-4B9F-9E1D-8F10DAEAD762}" srcOrd="22" destOrd="0" presId="urn:microsoft.com/office/officeart/2005/8/layout/cycle8"/>
    <dgm:cxn modelId="{33021523-0562-4398-BD2B-D8DD63DA5AF7}" type="presParOf" srcId="{6CC42A04-566A-4511-8AF9-7B1CEB761878}" destId="{1E3E3785-A8AA-46BA-A95B-8A386DC40EE5}" srcOrd="23" destOrd="0" presId="urn:microsoft.com/office/officeart/2005/8/layout/cycle8"/>
    <dgm:cxn modelId="{B9792D7F-B1B5-411D-83BF-9BBBD388AB91}" type="presParOf" srcId="{6CC42A04-566A-4511-8AF9-7B1CEB761878}" destId="{A16839DD-BB2F-4425-ADEE-F0D3F7C7FD09}" srcOrd="24" destOrd="0" presId="urn:microsoft.com/office/officeart/2005/8/layout/cycle8"/>
    <dgm:cxn modelId="{10E11D66-DA54-48B4-AAB5-CA5F7E4692CA}" type="presParOf" srcId="{6CC42A04-566A-4511-8AF9-7B1CEB761878}" destId="{99FC89FD-E898-4DB4-A306-F81F445EFC28}" srcOrd="25" destOrd="0" presId="urn:microsoft.com/office/officeart/2005/8/layout/cycle8"/>
    <dgm:cxn modelId="{AC31A8E7-E9A6-4B38-85AF-2D1E6DCD7860}" type="presParOf" srcId="{6CC42A04-566A-4511-8AF9-7B1CEB761878}" destId="{99002F9E-AAF3-4B2F-A4F4-27A92BA0D677}" srcOrd="26" destOrd="0" presId="urn:microsoft.com/office/officeart/2005/8/layout/cycle8"/>
    <dgm:cxn modelId="{08A60590-2DDD-47A7-B90B-FB902F3352B3}" type="presParOf" srcId="{6CC42A04-566A-4511-8AF9-7B1CEB761878}" destId="{C7375AAD-6B8F-4230-9069-D8A22F2A6C88}" srcOrd="27" destOrd="0" presId="urn:microsoft.com/office/officeart/2005/8/layout/cycle8"/>
    <dgm:cxn modelId="{9131013A-646B-42DD-A0CB-C89F8F3FCEF6}" type="presParOf" srcId="{6CC42A04-566A-4511-8AF9-7B1CEB761878}" destId="{4993B935-BA60-4082-A469-BC9309439F9C}" srcOrd="28" destOrd="0" presId="urn:microsoft.com/office/officeart/2005/8/layout/cycle8"/>
    <dgm:cxn modelId="{56C362AE-8BE5-4F89-A632-DF7A64578478}" type="presParOf" srcId="{6CC42A04-566A-4511-8AF9-7B1CEB761878}" destId="{9FEF6043-7EDA-4F8A-9CE2-D30F56966273}" srcOrd="29" destOrd="0" presId="urn:microsoft.com/office/officeart/2005/8/layout/cycle8"/>
    <dgm:cxn modelId="{CC411879-A122-4B74-9174-623A4ADAC975}" type="presParOf" srcId="{6CC42A04-566A-4511-8AF9-7B1CEB761878}" destId="{8E7360F0-2C86-41C9-9B9E-E0333089B14D}" srcOrd="30" destOrd="0" presId="urn:microsoft.com/office/officeart/2005/8/layout/cycle8"/>
    <dgm:cxn modelId="{3F4FF49E-B924-41F3-8E27-3B9BC42B5C69}" type="presParOf" srcId="{6CC42A04-566A-4511-8AF9-7B1CEB761878}" destId="{17C4E642-96DF-41A8-A6E8-C5B28208A1CD}" srcOrd="31" destOrd="0" presId="urn:microsoft.com/office/officeart/2005/8/layout/cycle8"/>
    <dgm:cxn modelId="{C38B0FA6-9C95-490F-B620-491446252CAB}" type="presParOf" srcId="{6CC42A04-566A-4511-8AF9-7B1CEB761878}" destId="{F087869A-F545-48C3-9FE2-45B5169BC61B}" srcOrd="32" destOrd="0" presId="urn:microsoft.com/office/officeart/2005/8/layout/cycle8"/>
    <dgm:cxn modelId="{2BDE24A3-00EE-4A76-AA3B-8C0B7E273E75}" type="presParOf" srcId="{6CC42A04-566A-4511-8AF9-7B1CEB761878}" destId="{F91AB299-7968-4170-A45E-77B9206A8729}" srcOrd="33" destOrd="0" presId="urn:microsoft.com/office/officeart/2005/8/layout/cycle8"/>
    <dgm:cxn modelId="{5C7D1658-9F82-4F61-9A11-170FC7FA9FE1}" type="presParOf" srcId="{6CC42A04-566A-4511-8AF9-7B1CEB761878}" destId="{23C6A4EB-B40D-4A31-AA37-EB53BA7D8553}"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81A43-AC45-4D91-8D72-0CA536304221}">
      <dsp:nvSpPr>
        <dsp:cNvPr id="0" name=""/>
        <dsp:cNvSpPr/>
      </dsp:nvSpPr>
      <dsp:spPr>
        <a:xfrm>
          <a:off x="570112" y="346371"/>
          <a:ext cx="4769703" cy="4769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Errata pulizia del punta </a:t>
          </a:r>
        </a:p>
      </dsp:txBody>
      <dsp:txXfrm>
        <a:off x="3075910" y="789272"/>
        <a:ext cx="1135643" cy="908515"/>
      </dsp:txXfrm>
    </dsp:sp>
    <dsp:sp modelId="{2CDA6144-8BFF-4789-B2F9-B77796756D7D}">
      <dsp:nvSpPr>
        <dsp:cNvPr id="0" name=""/>
        <dsp:cNvSpPr/>
      </dsp:nvSpPr>
      <dsp:spPr>
        <a:xfrm>
          <a:off x="631437" y="423027"/>
          <a:ext cx="4769703" cy="4769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Temperatura inadeguata</a:t>
          </a:r>
        </a:p>
      </dsp:txBody>
      <dsp:txXfrm>
        <a:off x="3870861" y="2152045"/>
        <a:ext cx="1305990" cy="794950"/>
      </dsp:txXfrm>
    </dsp:sp>
    <dsp:sp modelId="{53B8BB8D-4784-4BBB-A04F-74872756FA38}">
      <dsp:nvSpPr>
        <dsp:cNvPr id="0" name=""/>
        <dsp:cNvSpPr/>
      </dsp:nvSpPr>
      <dsp:spPr>
        <a:xfrm>
          <a:off x="609292" y="519557"/>
          <a:ext cx="4769703" cy="4769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Appoggiare il saldatore sul tavolo</a:t>
          </a:r>
        </a:p>
      </dsp:txBody>
      <dsp:txXfrm>
        <a:off x="3672123" y="3344470"/>
        <a:ext cx="1135643" cy="880123"/>
      </dsp:txXfrm>
    </dsp:sp>
    <dsp:sp modelId="{112B96E1-CDDE-4327-BDD4-D62AC4FA4564}">
      <dsp:nvSpPr>
        <dsp:cNvPr id="0" name=""/>
        <dsp:cNvSpPr/>
      </dsp:nvSpPr>
      <dsp:spPr>
        <a:xfrm>
          <a:off x="520712" y="562143"/>
          <a:ext cx="4769703" cy="4769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Usare stagno Vecchio</a:t>
          </a:r>
        </a:p>
      </dsp:txBody>
      <dsp:txXfrm>
        <a:off x="2351937" y="4309768"/>
        <a:ext cx="1107252" cy="794950"/>
      </dsp:txXfrm>
    </dsp:sp>
    <dsp:sp modelId="{9057F11F-A6D3-4368-99F0-0A82C58A1EA6}">
      <dsp:nvSpPr>
        <dsp:cNvPr id="0" name=""/>
        <dsp:cNvSpPr/>
      </dsp:nvSpPr>
      <dsp:spPr>
        <a:xfrm>
          <a:off x="432131" y="519557"/>
          <a:ext cx="4769703" cy="4769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Non usare il ponte di calore</a:t>
          </a:r>
        </a:p>
      </dsp:txBody>
      <dsp:txXfrm>
        <a:off x="1003360" y="3344470"/>
        <a:ext cx="1135643" cy="880123"/>
      </dsp:txXfrm>
    </dsp:sp>
    <dsp:sp modelId="{4280E9EE-55C8-451D-8C9C-033F653383F2}">
      <dsp:nvSpPr>
        <dsp:cNvPr id="0" name=""/>
        <dsp:cNvSpPr/>
      </dsp:nvSpPr>
      <dsp:spPr>
        <a:xfrm>
          <a:off x="409986" y="423027"/>
          <a:ext cx="4769703" cy="4769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Raffreddare la punta velocemente</a:t>
          </a:r>
        </a:p>
      </dsp:txBody>
      <dsp:txXfrm>
        <a:off x="634276" y="2152045"/>
        <a:ext cx="1305990" cy="794950"/>
      </dsp:txXfrm>
    </dsp:sp>
    <dsp:sp modelId="{A16839DD-BB2F-4425-ADEE-F0D3F7C7FD09}">
      <dsp:nvSpPr>
        <dsp:cNvPr id="0" name=""/>
        <dsp:cNvSpPr/>
      </dsp:nvSpPr>
      <dsp:spPr>
        <a:xfrm>
          <a:off x="471311" y="346371"/>
          <a:ext cx="4769703" cy="4769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Saldare su un materiale ossidato</a:t>
          </a:r>
        </a:p>
      </dsp:txBody>
      <dsp:txXfrm>
        <a:off x="1599573" y="789272"/>
        <a:ext cx="1135643" cy="908515"/>
      </dsp:txXfrm>
    </dsp:sp>
    <dsp:sp modelId="{4993B935-BA60-4082-A469-BC9309439F9C}">
      <dsp:nvSpPr>
        <dsp:cNvPr id="0" name=""/>
        <dsp:cNvSpPr/>
      </dsp:nvSpPr>
      <dsp:spPr>
        <a:xfrm>
          <a:off x="274607" y="51103"/>
          <a:ext cx="5360238" cy="5360238"/>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EF6043-7EDA-4F8A-9CE2-D30F56966273}">
      <dsp:nvSpPr>
        <dsp:cNvPr id="0" name=""/>
        <dsp:cNvSpPr/>
      </dsp:nvSpPr>
      <dsp:spPr>
        <a:xfrm>
          <a:off x="336317" y="128099"/>
          <a:ext cx="5360238" cy="5360238"/>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7360F0-2C86-41C9-9B9E-E0333089B14D}">
      <dsp:nvSpPr>
        <dsp:cNvPr id="0" name=""/>
        <dsp:cNvSpPr/>
      </dsp:nvSpPr>
      <dsp:spPr>
        <a:xfrm>
          <a:off x="314094" y="224405"/>
          <a:ext cx="5360238" cy="5360238"/>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4E642-96DF-41A8-A6E8-C5B28208A1CD}">
      <dsp:nvSpPr>
        <dsp:cNvPr id="0" name=""/>
        <dsp:cNvSpPr/>
      </dsp:nvSpPr>
      <dsp:spPr>
        <a:xfrm>
          <a:off x="225444" y="266751"/>
          <a:ext cx="5360238" cy="5360238"/>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87869A-F545-48C3-9FE2-45B5169BC61B}">
      <dsp:nvSpPr>
        <dsp:cNvPr id="0" name=""/>
        <dsp:cNvSpPr/>
      </dsp:nvSpPr>
      <dsp:spPr>
        <a:xfrm>
          <a:off x="136795" y="224405"/>
          <a:ext cx="5360238" cy="5360238"/>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1AB299-7968-4170-A45E-77B9206A8729}">
      <dsp:nvSpPr>
        <dsp:cNvPr id="0" name=""/>
        <dsp:cNvSpPr/>
      </dsp:nvSpPr>
      <dsp:spPr>
        <a:xfrm>
          <a:off x="114571" y="128099"/>
          <a:ext cx="5360238" cy="5360238"/>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C6A4EB-B40D-4A31-AA37-EB53BA7D8553}">
      <dsp:nvSpPr>
        <dsp:cNvPr id="0" name=""/>
        <dsp:cNvSpPr/>
      </dsp:nvSpPr>
      <dsp:spPr>
        <a:xfrm>
          <a:off x="176281" y="51103"/>
          <a:ext cx="5360238" cy="5360238"/>
        </a:xfrm>
        <a:prstGeom prs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73FB28-C8B0-3F58-93EC-017F7D0FB5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313295-ADEC-B1C3-4DE8-B96144D316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655360-BDF0-4CA2-A792-24252BDAB209}" type="datetime1">
              <a:rPr lang="en-US" smtClean="0"/>
              <a:t>5/4/2024</a:t>
            </a:fld>
            <a:endParaRPr lang="en-US"/>
          </a:p>
        </p:txBody>
      </p:sp>
      <p:sp>
        <p:nvSpPr>
          <p:cNvPr id="4" name="Footer Placeholder 3">
            <a:extLst>
              <a:ext uri="{FF2B5EF4-FFF2-40B4-BE49-F238E27FC236}">
                <a16:creationId xmlns:a16="http://schemas.microsoft.com/office/drawing/2014/main" id="{5C65DA14-A5D9-8B73-03DB-B9397D9206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a:t>2024 - Formazione SunLab - Francesco Penasa</a:t>
            </a:r>
            <a:endParaRPr lang="en-US"/>
          </a:p>
        </p:txBody>
      </p:sp>
      <p:sp>
        <p:nvSpPr>
          <p:cNvPr id="5" name="Slide Number Placeholder 4">
            <a:extLst>
              <a:ext uri="{FF2B5EF4-FFF2-40B4-BE49-F238E27FC236}">
                <a16:creationId xmlns:a16="http://schemas.microsoft.com/office/drawing/2014/main" id="{95191D12-2F4E-A1DD-1E0D-1ED8F53806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EC3A1A-387C-48C0-9629-794BEF1A7803}" type="slidenum">
              <a:rPr lang="en-US" smtClean="0"/>
              <a:t>‹#›</a:t>
            </a:fld>
            <a:endParaRPr lang="en-US"/>
          </a:p>
        </p:txBody>
      </p:sp>
    </p:spTree>
    <p:extLst>
      <p:ext uri="{BB962C8B-B14F-4D97-AF65-F5344CB8AC3E}">
        <p14:creationId xmlns:p14="http://schemas.microsoft.com/office/powerpoint/2010/main" val="98599538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5C38E-EB5A-4DB1-810C-F87B5B3BF2FF}" type="datetime1">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a:t>2024 - Formazione SunLab - Francesco Penasa</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0F3AA-7EB6-4A1D-A654-DE8D85E94382}" type="slidenum">
              <a:rPr lang="en-US" smtClean="0"/>
              <a:t>‹#›</a:t>
            </a:fld>
            <a:endParaRPr lang="en-US"/>
          </a:p>
        </p:txBody>
      </p:sp>
    </p:spTree>
    <p:extLst>
      <p:ext uri="{BB962C8B-B14F-4D97-AF65-F5344CB8AC3E}">
        <p14:creationId xmlns:p14="http://schemas.microsoft.com/office/powerpoint/2010/main" val="335510453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https://www.youtube.com/watch?v=xry0dhBZ3RY</a:t>
            </a:r>
          </a:p>
          <a:p>
            <a:r>
              <a:rPr lang="it-IT" dirty="0"/>
              <a:t>https://www.youtube.com/watch?v=Z9Nb2rgl6I8</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EE4D6DF-6A2E-476B-95FA-27A80EC8C617}"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a:t>
            </a:fld>
            <a:endParaRPr lang="en-US"/>
          </a:p>
        </p:txBody>
      </p:sp>
    </p:spTree>
    <p:extLst>
      <p:ext uri="{BB962C8B-B14F-4D97-AF65-F5344CB8AC3E}">
        <p14:creationId xmlns:p14="http://schemas.microsoft.com/office/powerpoint/2010/main" val="360483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thermodynamics, the Carnot cycle is one of the most important concepts. It describes the maximum efficiency that can be achieved in a heat engine. In electromagnetism, Maxwell's equations describe the relationship between electric and magnetic fields, and are essential for understanding phenomena such as electromagnetic waves and the behavior of electric currents.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10</a:t>
            </a:fld>
            <a:endParaRPr lang="en-US"/>
          </a:p>
        </p:txBody>
      </p:sp>
    </p:spTree>
    <p:extLst>
      <p:ext uri="{BB962C8B-B14F-4D97-AF65-F5344CB8AC3E}">
        <p14:creationId xmlns:p14="http://schemas.microsoft.com/office/powerpoint/2010/main" val="341923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all that hard work, we've finally made it to the end! Congratulations on your achievement! Let's take a moment to celebrate and enjoy the knowledge that we've gained throughout this presentation. From complex formulas to challenging concepts, we've tackled it all and come out successful on the other side. So let's put on some party hats, throw some confetti, and enjoy this moment of accomplishment!</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11</a:t>
            </a:fld>
            <a:endParaRPr lang="en-US"/>
          </a:p>
        </p:txBody>
      </p:sp>
    </p:spTree>
    <p:extLst>
      <p:ext uri="{BB962C8B-B14F-4D97-AF65-F5344CB8AC3E}">
        <p14:creationId xmlns:p14="http://schemas.microsoft.com/office/powerpoint/2010/main" val="134313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evitare scottature o incidenti, è importante tenere il saldatore correttamente. In generale, la parte centrale del manico è quella da impugnare. Inoltre, è importante utilizzare solo il saldatore adatto per il tipo di saldatura che si sta effettuando. In relazione all'ambiente di utilizzo, è importante che ci sia una buona ventilazione per evitare il rischio di inalazione di sostanze nocive o di esplosione, qualora ci sia una presenza di gas infiammabili.</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12</a:t>
            </a:fld>
            <a:endParaRPr lang="en-US"/>
          </a:p>
        </p:txBody>
      </p:sp>
    </p:spTree>
    <p:extLst>
      <p:ext uri="{BB962C8B-B14F-4D97-AF65-F5344CB8AC3E}">
        <p14:creationId xmlns:p14="http://schemas.microsoft.com/office/powerpoint/2010/main" val="373543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Mantenere le mani ferme durante la saldatura può essere difficile, ma è importante per la riuscita del lavoro. Ecco alcune soluzioni che puoi provare per ridurre la tremolazione delle mani durante la saldatura: Impugna il saldatore nella giusta posizione, usa un saldatore leggero, utilizza una guaina isolante per il saldatore, mantieni una buona postura e fai pause frequenti. In questo modo, sarai in grado di saldare in modo preciso e sicuro.</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13</a:t>
            </a:fld>
            <a:endParaRPr lang="en-US"/>
          </a:p>
        </p:txBody>
      </p:sp>
    </p:spTree>
    <p:extLst>
      <p:ext uri="{BB962C8B-B14F-4D97-AF65-F5344CB8AC3E}">
        <p14:creationId xmlns:p14="http://schemas.microsoft.com/office/powerpoint/2010/main" val="524580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https://www.youtube.com/watch?v=614ASwlUnEM</a:t>
            </a:r>
          </a:p>
          <a:p>
            <a:r>
              <a:rPr lang="en-US" dirty="0"/>
              <a:t>https://www.youtube.com/watch?v=Fp37DPZVdRI</a:t>
            </a:r>
          </a:p>
          <a:p>
            <a:r>
              <a:rPr lang="en-US" dirty="0"/>
              <a:t>https://www.youtube.com/watch?v=D7HOE6G97CU</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14</a:t>
            </a:fld>
            <a:endParaRPr lang="en-US"/>
          </a:p>
        </p:txBody>
      </p:sp>
    </p:spTree>
    <p:extLst>
      <p:ext uri="{BB962C8B-B14F-4D97-AF65-F5344CB8AC3E}">
        <p14:creationId xmlns:p14="http://schemas.microsoft.com/office/powerpoint/2010/main" val="1257398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https://www.youtube.com/watch?v=urm7VSsHsts</a:t>
            </a:r>
          </a:p>
          <a:p>
            <a:r>
              <a:rPr lang="en-US" dirty="0"/>
              <a:t>https://www.youtube.com/watch?v=4S1y6-y4_10</a:t>
            </a:r>
          </a:p>
          <a:p>
            <a:endParaRPr lang="en-US" dirty="0"/>
          </a:p>
          <a:p>
            <a:r>
              <a:rPr lang="en-US" dirty="0"/>
              <a:t>https://www.youtube.com/watch?v=Zu3TYBs65FM</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15</a:t>
            </a:fld>
            <a:endParaRPr lang="en-US"/>
          </a:p>
        </p:txBody>
      </p:sp>
    </p:spTree>
    <p:extLst>
      <p:ext uri="{BB962C8B-B14F-4D97-AF65-F5344CB8AC3E}">
        <p14:creationId xmlns:p14="http://schemas.microsoft.com/office/powerpoint/2010/main" val="364627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https://www.youtube.com/watch?v=AqvHogekDI4</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16</a:t>
            </a:fld>
            <a:endParaRPr lang="en-US"/>
          </a:p>
        </p:txBody>
      </p:sp>
    </p:spTree>
    <p:extLst>
      <p:ext uri="{BB962C8B-B14F-4D97-AF65-F5344CB8AC3E}">
        <p14:creationId xmlns:p14="http://schemas.microsoft.com/office/powerpoint/2010/main" val="247871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 sono molte ragioni per cui potresti avere difficoltà a saldare un componente. Una possibile causa potrebbe essere la dissaldatura, che potrebbe causare danni ai componenti. Inoltre, l'ossido può impedire la saldatura in modo efficace. Anche una cattiva circolazione del calore o errori nella temperatura possono causare problemi con la saldatura. Ci sono molti modi per risolvere questi problemi, ma è importante capire la causa principale del problema per poterlo risolvere in modo efficace.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17</a:t>
            </a:fld>
            <a:endParaRPr lang="en-US"/>
          </a:p>
        </p:txBody>
      </p:sp>
    </p:spTree>
    <p:extLst>
      <p:ext uri="{BB962C8B-B14F-4D97-AF65-F5344CB8AC3E}">
        <p14:creationId xmlns:p14="http://schemas.microsoft.com/office/powerpoint/2010/main" val="4267788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 dissaldatura tramite succhiastagno è un processo utile per rimuovere lo stagno dalle giunzioni saldate. Può essere necessario quando si ripara un circuito elettronico o si sostituiscono componenti difettosi. Per utilizzare un succhiastagno, è necessario riscaldare lo stagno fuso sulla giunzione saldata e poi posizionare la punta del succhiastagno sulla giunzione. Prendendo il tempo giusto e facendo attenzione a non danneggiare la giunzione, lo stagno fuso verrà aspirato nel succhiastagno.</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18</a:t>
            </a:fld>
            <a:endParaRPr lang="en-US"/>
          </a:p>
        </p:txBody>
      </p:sp>
    </p:spTree>
    <p:extLst>
      <p:ext uri="{BB962C8B-B14F-4D97-AF65-F5344CB8AC3E}">
        <p14:creationId xmlns:p14="http://schemas.microsoft.com/office/powerpoint/2010/main" val="373460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https://www.youtube.com/watch?v=ORA6JXmVYXA</a:t>
            </a:r>
          </a:p>
          <a:p>
            <a:r>
              <a:rPr lang="en-US" dirty="0"/>
              <a:t>https://www.youtube.com/watch?v=TwIvUbOhcKE</a:t>
            </a:r>
          </a:p>
          <a:p>
            <a:r>
              <a:rPr lang="en-US" dirty="0"/>
              <a:t>https://www.youtube.com/watch?v=XDf2nhfxVzg</a:t>
            </a:r>
          </a:p>
          <a:p>
            <a:r>
              <a:rPr lang="en-US" dirty="0"/>
              <a:t>https://www.youtube.com/watch?v=Eozp0467nEw</a:t>
            </a:r>
          </a:p>
          <a:p>
            <a:endParaRPr lang="en-US" dirty="0"/>
          </a:p>
          <a:p>
            <a:r>
              <a:rPr lang="en-US" dirty="0"/>
              <a:t>https://www.youtube.com/watch?v=xry0dhBZ3RY</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19</a:t>
            </a:fld>
            <a:endParaRPr lang="en-US"/>
          </a:p>
        </p:txBody>
      </p:sp>
    </p:spTree>
    <p:extLst>
      <p:ext uri="{BB962C8B-B14F-4D97-AF65-F5344CB8AC3E}">
        <p14:creationId xmlns:p14="http://schemas.microsoft.com/office/powerpoint/2010/main" val="3834668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 saldatura a stagno è un processo di saldatura in cui un metallo di riempimento a base di stagno viene fuso tra due parti da unire. La brasatura è il processo di unione di due metalli usando un materiale di riempimento, chiamato brasatura, che ha un punto di fusione inferiore rispetto ai metalli di base. Entrambe le tecniche sono utilizzate per creare giunture metalliche forti e permanenti. Per la saldatura a stagno, la lega di stagno viene fusa usando calore e poi applicata alle parti da unire. La brasatura richiede l'utilizzo di un flussante per rimuovere l'ossido dalla superficie dei metalli da unire e viene utilizzata per unire metalli dissimili con punti di fusione diversi.</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2</a:t>
            </a:fld>
            <a:endParaRPr lang="en-US"/>
          </a:p>
        </p:txBody>
      </p:sp>
    </p:spTree>
    <p:extLst>
      <p:ext uri="{BB962C8B-B14F-4D97-AF65-F5344CB8AC3E}">
        <p14:creationId xmlns:p14="http://schemas.microsoft.com/office/powerpoint/2010/main" val="2942580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https://www.youtube.com/watch?v=AkArh8NmEH8</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https://www.youtube.com/watch?v=Z9Nb2rgl6I8</a:t>
            </a:r>
          </a:p>
        </p:txBody>
      </p:sp>
      <p:sp>
        <p:nvSpPr>
          <p:cNvPr id="4" name="Slide Number Placeholder 3"/>
          <p:cNvSpPr>
            <a:spLocks noGrp="1"/>
          </p:cNvSpPr>
          <p:nvPr>
            <p:ph type="sldNum" sz="quarter" idx="5"/>
          </p:nvPr>
        </p:nvSpPr>
        <p:spPr/>
        <p:txBody>
          <a:bodyPr/>
          <a:lstStyle/>
          <a:p>
            <a:fld id="{2146C5C0-DDCF-4862-8067-C9D4E50A59B1}" type="slidenum">
              <a:rPr lang="en-US" smtClean="0"/>
              <a:t>3</a:t>
            </a:fld>
            <a:endParaRPr lang="en-US"/>
          </a:p>
        </p:txBody>
      </p:sp>
      <p:sp>
        <p:nvSpPr>
          <p:cNvPr id="5" name="Date Placeholder 4">
            <a:extLst>
              <a:ext uri="{FF2B5EF4-FFF2-40B4-BE49-F238E27FC236}">
                <a16:creationId xmlns:a16="http://schemas.microsoft.com/office/drawing/2014/main" id="{139758EB-06E3-5C57-E7CC-119129F58C72}"/>
              </a:ext>
            </a:extLst>
          </p:cNvPr>
          <p:cNvSpPr>
            <a:spLocks noGrp="1"/>
          </p:cNvSpPr>
          <p:nvPr>
            <p:ph type="dt" idx="1"/>
          </p:nvPr>
        </p:nvSpPr>
        <p:spPr/>
        <p:txBody>
          <a:bodyPr/>
          <a:lstStyle/>
          <a:p>
            <a:fld id="{C0C9B7E5-F125-4432-AC76-06F470E86760}" type="datetime1">
              <a:rPr lang="en-US" smtClean="0"/>
              <a:t>5/4/2024</a:t>
            </a:fld>
            <a:endParaRPr lang="en-US"/>
          </a:p>
        </p:txBody>
      </p:sp>
      <p:sp>
        <p:nvSpPr>
          <p:cNvPr id="6" name="Footer Placeholder 5">
            <a:extLst>
              <a:ext uri="{FF2B5EF4-FFF2-40B4-BE49-F238E27FC236}">
                <a16:creationId xmlns:a16="http://schemas.microsoft.com/office/drawing/2014/main" id="{1FBFB613-6DBF-8365-DA1D-21E174C48193}"/>
              </a:ext>
            </a:extLst>
          </p:cNvPr>
          <p:cNvSpPr>
            <a:spLocks noGrp="1"/>
          </p:cNvSpPr>
          <p:nvPr>
            <p:ph type="ftr" sz="quarter" idx="4"/>
          </p:nvPr>
        </p:nvSpPr>
        <p:spPr/>
        <p:txBody>
          <a:bodyPr/>
          <a:lstStyle/>
          <a:p>
            <a:r>
              <a:rPr lang="it-IT"/>
              <a:t>2024 - Formazione SunLab - Francesco Penasa</a:t>
            </a:r>
            <a:endParaRPr lang="en-US"/>
          </a:p>
        </p:txBody>
      </p:sp>
      <p:sp>
        <p:nvSpPr>
          <p:cNvPr id="7" name="Header Placeholder 6">
            <a:extLst>
              <a:ext uri="{FF2B5EF4-FFF2-40B4-BE49-F238E27FC236}">
                <a16:creationId xmlns:a16="http://schemas.microsoft.com/office/drawing/2014/main" id="{B22039F7-7A77-D00A-72AA-B2CA996EBEC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42439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Esistono</a:t>
            </a:r>
            <a:r>
              <a:rPr lang="en-US" dirty="0"/>
              <a:t> 3 tipi </a:t>
            </a:r>
            <a:r>
              <a:rPr lang="en-US" dirty="0" err="1"/>
              <a:t>principali</a:t>
            </a:r>
            <a:r>
              <a:rPr lang="en-US" dirty="0"/>
              <a:t> di </a:t>
            </a:r>
            <a:r>
              <a:rPr lang="en-US" dirty="0" err="1"/>
              <a:t>saldatori</a:t>
            </a:r>
            <a:r>
              <a:rPr lang="en-US" dirty="0"/>
              <a:t> per lo </a:t>
            </a:r>
            <a:r>
              <a:rPr lang="en-US" dirty="0" err="1"/>
              <a:t>stagno</a:t>
            </a:r>
            <a:r>
              <a:rPr lang="en-US" dirty="0"/>
              <a:t>: </a:t>
            </a:r>
            <a:r>
              <a:rPr lang="en-US" dirty="0" err="1"/>
              <a:t>l'aria</a:t>
            </a:r>
            <a:r>
              <a:rPr lang="en-US" dirty="0"/>
              <a:t> </a:t>
            </a:r>
            <a:r>
              <a:rPr lang="en-US" dirty="0" err="1"/>
              <a:t>calda</a:t>
            </a:r>
            <a:r>
              <a:rPr lang="en-US" dirty="0"/>
              <a:t>, la </a:t>
            </a:r>
            <a:r>
              <a:rPr lang="en-US" dirty="0" err="1"/>
              <a:t>pistola</a:t>
            </a:r>
            <a:r>
              <a:rPr lang="en-US" dirty="0"/>
              <a:t> e la </a:t>
            </a:r>
            <a:r>
              <a:rPr lang="en-US" dirty="0" err="1"/>
              <a:t>matita</a:t>
            </a:r>
            <a:r>
              <a:rPr lang="en-US" dirty="0"/>
              <a:t>. </a:t>
            </a:r>
            <a:r>
              <a:rPr lang="en-US" dirty="0" err="1"/>
              <a:t>Ognuno</a:t>
            </a:r>
            <a:r>
              <a:rPr lang="en-US" dirty="0"/>
              <a:t> di </a:t>
            </a:r>
            <a:r>
              <a:rPr lang="en-US" dirty="0" err="1"/>
              <a:t>questi</a:t>
            </a:r>
            <a:r>
              <a:rPr lang="en-US" dirty="0"/>
              <a:t> ha </a:t>
            </a:r>
            <a:r>
              <a:rPr lang="en-US" dirty="0" err="1"/>
              <a:t>i</a:t>
            </a:r>
            <a:r>
              <a:rPr lang="en-US" dirty="0"/>
              <a:t> </a:t>
            </a:r>
            <a:r>
              <a:rPr lang="en-US" dirty="0" err="1"/>
              <a:t>suoi</a:t>
            </a:r>
            <a:r>
              <a:rPr lang="en-US" dirty="0"/>
              <a:t> </a:t>
            </a:r>
            <a:r>
              <a:rPr lang="en-US" dirty="0" err="1"/>
              <a:t>vantaggi</a:t>
            </a:r>
            <a:r>
              <a:rPr lang="en-US" dirty="0"/>
              <a:t> e </a:t>
            </a:r>
            <a:r>
              <a:rPr lang="en-US" dirty="0" err="1"/>
              <a:t>svantaggi</a:t>
            </a:r>
            <a:r>
              <a:rPr lang="en-US" dirty="0"/>
              <a:t>, a </a:t>
            </a:r>
            <a:r>
              <a:rPr lang="en-US" dirty="0" err="1"/>
              <a:t>seconda</a:t>
            </a:r>
            <a:r>
              <a:rPr lang="en-US" dirty="0"/>
              <a:t> </a:t>
            </a:r>
            <a:r>
              <a:rPr lang="en-US" dirty="0" err="1"/>
              <a:t>dell'applicazione</a:t>
            </a:r>
            <a:r>
              <a:rPr lang="en-US" dirty="0"/>
              <a:t> </a:t>
            </a:r>
            <a:r>
              <a:rPr lang="en-US" dirty="0" err="1"/>
              <a:t>specifica</a:t>
            </a:r>
            <a:r>
              <a:rPr lang="en-US" dirty="0"/>
              <a:t>. Ad </a:t>
            </a:r>
            <a:r>
              <a:rPr lang="en-US" dirty="0" err="1"/>
              <a:t>esempio</a:t>
            </a:r>
            <a:r>
              <a:rPr lang="en-US" dirty="0"/>
              <a:t>, </a:t>
            </a:r>
            <a:r>
              <a:rPr lang="en-US" dirty="0" err="1"/>
              <a:t>l'aria</a:t>
            </a:r>
            <a:r>
              <a:rPr lang="en-US" dirty="0"/>
              <a:t> </a:t>
            </a:r>
            <a:r>
              <a:rPr lang="en-US" dirty="0" err="1"/>
              <a:t>calda</a:t>
            </a:r>
            <a:r>
              <a:rPr lang="en-US" dirty="0"/>
              <a:t> è utile per le </a:t>
            </a:r>
            <a:r>
              <a:rPr lang="en-US" dirty="0" err="1"/>
              <a:t>saldature</a:t>
            </a:r>
            <a:r>
              <a:rPr lang="en-US" dirty="0"/>
              <a:t> </a:t>
            </a:r>
            <a:r>
              <a:rPr lang="en-US" dirty="0" err="1"/>
              <a:t>su</a:t>
            </a:r>
            <a:r>
              <a:rPr lang="en-US" dirty="0"/>
              <a:t> </a:t>
            </a:r>
            <a:r>
              <a:rPr lang="en-US" dirty="0" err="1"/>
              <a:t>componenti</a:t>
            </a:r>
            <a:r>
              <a:rPr lang="en-US" dirty="0"/>
              <a:t> di </a:t>
            </a:r>
            <a:r>
              <a:rPr lang="en-US" dirty="0" err="1"/>
              <a:t>grandi</a:t>
            </a:r>
            <a:r>
              <a:rPr lang="en-US" dirty="0"/>
              <a:t> </a:t>
            </a:r>
            <a:r>
              <a:rPr lang="en-US" dirty="0" err="1"/>
              <a:t>dimensioni</a:t>
            </a:r>
            <a:r>
              <a:rPr lang="en-US" dirty="0"/>
              <a:t>, </a:t>
            </a:r>
            <a:r>
              <a:rPr lang="en-US" dirty="0" err="1"/>
              <a:t>mentre</a:t>
            </a:r>
            <a:r>
              <a:rPr lang="en-US" dirty="0"/>
              <a:t> </a:t>
            </a:r>
            <a:r>
              <a:rPr lang="en-US" dirty="0" err="1"/>
              <a:t>l'uso</a:t>
            </a:r>
            <a:r>
              <a:rPr lang="en-US" dirty="0"/>
              <a:t> di </a:t>
            </a:r>
            <a:r>
              <a:rPr lang="en-US" dirty="0" err="1"/>
              <a:t>una</a:t>
            </a:r>
            <a:r>
              <a:rPr lang="en-US" dirty="0"/>
              <a:t> </a:t>
            </a:r>
            <a:r>
              <a:rPr lang="en-US" dirty="0" err="1"/>
              <a:t>matita</a:t>
            </a:r>
            <a:r>
              <a:rPr lang="en-US" dirty="0"/>
              <a:t> </a:t>
            </a:r>
            <a:r>
              <a:rPr lang="en-US" dirty="0" err="1"/>
              <a:t>saldatrice</a:t>
            </a:r>
            <a:r>
              <a:rPr lang="en-US" dirty="0"/>
              <a:t> </a:t>
            </a:r>
            <a:r>
              <a:rPr lang="en-US" dirty="0" err="1"/>
              <a:t>richiede</a:t>
            </a:r>
            <a:r>
              <a:rPr lang="en-US" dirty="0"/>
              <a:t> </a:t>
            </a:r>
            <a:r>
              <a:rPr lang="en-US" dirty="0" err="1"/>
              <a:t>molta</a:t>
            </a:r>
            <a:r>
              <a:rPr lang="en-US" dirty="0"/>
              <a:t> </a:t>
            </a:r>
            <a:r>
              <a:rPr lang="en-US" dirty="0" err="1"/>
              <a:t>precisione</a:t>
            </a:r>
            <a:r>
              <a:rPr lang="en-US" dirty="0"/>
              <a:t>.</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4</a:t>
            </a:fld>
            <a:endParaRPr lang="en-US"/>
          </a:p>
        </p:txBody>
      </p:sp>
    </p:spTree>
    <p:extLst>
      <p:ext uri="{BB962C8B-B14F-4D97-AF65-F5344CB8AC3E}">
        <p14:creationId xmlns:p14="http://schemas.microsoft.com/office/powerpoint/2010/main" val="1130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 sono molti tipi di punte per un saldatore a stagno, ognuna con una forma e una dimensione diverse. Alcune punte sono utilizzate per saldature di precisione, mentre altre sono progettate per saldature su superfici più ampie. È importante selezionare la punta giusta per il lavoro che si sta effettuando per garantire una saldatura pulita e precisa.</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5</a:t>
            </a:fld>
            <a:endParaRPr lang="en-US"/>
          </a:p>
        </p:txBody>
      </p:sp>
    </p:spTree>
    <p:extLst>
      <p:ext uri="{BB962C8B-B14F-4D97-AF65-F5344CB8AC3E}">
        <p14:creationId xmlns:p14="http://schemas.microsoft.com/office/powerpoint/2010/main" val="2555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una buona saldatura a stagno, è importante utilizzare i giusti materiali. La spugna è usata per pulire la punta del saldatore dallo stagno in eccesso e dalla saldatura. Il filo di stagno viene usato per saldare diversi componenti. Il supporto mantiene la scheda elettronica stabile durante la saldatura e impedisce che si muova. In questo modo, la saldatura risulta più precisa e stabile.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6</a:t>
            </a:fld>
            <a:endParaRPr lang="en-US"/>
          </a:p>
        </p:txBody>
      </p:sp>
    </p:spTree>
    <p:extLst>
      <p:ext uri="{BB962C8B-B14F-4D97-AF65-F5344CB8AC3E}">
        <p14:creationId xmlns:p14="http://schemas.microsoft.com/office/powerpoint/2010/main" val="327879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https://mayeralloys.com/solder-alloys/</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7</a:t>
            </a:fld>
            <a:endParaRPr lang="en-US"/>
          </a:p>
        </p:txBody>
      </p:sp>
    </p:spTree>
    <p:extLst>
      <p:ext uri="{BB962C8B-B14F-4D97-AF65-F5344CB8AC3E}">
        <p14:creationId xmlns:p14="http://schemas.microsoft.com/office/powerpoint/2010/main" val="194147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 guaine isolanti sono utilizzate per proteggere i pezzi saldati da fattori esterni come umidità, polvere e sostanze corrosive. In questo modo, la guaina previene la corrosione e l'ossidazione del pezzo saldato. Inoltre, le guaine isolanti impediscono la formazione di corto circuiti elettrici e preservano l'integrità del circuito. È importante utilizzare guaine di alta qualità per proteggere il tuo lavoro di saldatura.</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8</a:t>
            </a:fld>
            <a:endParaRPr lang="en-US"/>
          </a:p>
        </p:txBody>
      </p:sp>
    </p:spTree>
    <p:extLst>
      <p:ext uri="{BB962C8B-B14F-4D97-AF65-F5344CB8AC3E}">
        <p14:creationId xmlns:p14="http://schemas.microsoft.com/office/powerpoint/2010/main" val="1720846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015C38E-EB5A-4DB1-810C-F87B5B3BF2FF}" type="datetime1">
              <a:rPr lang="en-US" smtClean="0"/>
              <a:t>5/4/2024</a:t>
            </a:fld>
            <a:endParaRPr lang="en-US"/>
          </a:p>
        </p:txBody>
      </p:sp>
      <p:sp>
        <p:nvSpPr>
          <p:cNvPr id="6" name="Footer Placeholder 5"/>
          <p:cNvSpPr>
            <a:spLocks noGrp="1"/>
          </p:cNvSpPr>
          <p:nvPr>
            <p:ph type="ftr" sz="quarter" idx="4"/>
          </p:nvPr>
        </p:nvSpPr>
        <p:spPr/>
        <p:txBody>
          <a:bodyPr/>
          <a:lstStyle/>
          <a:p>
            <a:r>
              <a:rPr lang="it-IT"/>
              <a:t>2024 - Formazione SunLab - Francesco Penasa</a:t>
            </a:r>
            <a:endParaRPr lang="en-US"/>
          </a:p>
        </p:txBody>
      </p:sp>
      <p:sp>
        <p:nvSpPr>
          <p:cNvPr id="7" name="Slide Number Placeholder 6"/>
          <p:cNvSpPr>
            <a:spLocks noGrp="1"/>
          </p:cNvSpPr>
          <p:nvPr>
            <p:ph type="sldNum" sz="quarter" idx="5"/>
          </p:nvPr>
        </p:nvSpPr>
        <p:spPr/>
        <p:txBody>
          <a:bodyPr/>
          <a:lstStyle/>
          <a:p>
            <a:fld id="{20E0F3AA-7EB6-4A1D-A654-DE8D85E94382}" type="slidenum">
              <a:rPr lang="en-US" smtClean="0"/>
              <a:t>9</a:t>
            </a:fld>
            <a:endParaRPr lang="en-US"/>
          </a:p>
        </p:txBody>
      </p:sp>
    </p:spTree>
    <p:extLst>
      <p:ext uri="{BB962C8B-B14F-4D97-AF65-F5344CB8AC3E}">
        <p14:creationId xmlns:p14="http://schemas.microsoft.com/office/powerpoint/2010/main" val="280392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F05C-4B18-1409-BD68-0302E8A14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B76E0E-AA4D-A02B-2D2E-02FA50E25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223CF3-71C7-CEEA-A48D-19DF1DC60B3D}"/>
              </a:ext>
            </a:extLst>
          </p:cNvPr>
          <p:cNvSpPr>
            <a:spLocks noGrp="1"/>
          </p:cNvSpPr>
          <p:nvPr>
            <p:ph type="dt" sz="half" idx="10"/>
          </p:nvPr>
        </p:nvSpPr>
        <p:spPr/>
        <p:txBody>
          <a:bodyPr/>
          <a:lstStyle/>
          <a:p>
            <a:r>
              <a:rPr lang="en-150"/>
              <a:t>2024-04-17</a:t>
            </a:r>
            <a:endParaRPr lang="en-US"/>
          </a:p>
        </p:txBody>
      </p:sp>
      <p:sp>
        <p:nvSpPr>
          <p:cNvPr id="5" name="Footer Placeholder 4">
            <a:extLst>
              <a:ext uri="{FF2B5EF4-FFF2-40B4-BE49-F238E27FC236}">
                <a16:creationId xmlns:a16="http://schemas.microsoft.com/office/drawing/2014/main" id="{6F09721C-861E-331C-30BB-4CBFEA73E477}"/>
              </a:ext>
            </a:extLst>
          </p:cNvPr>
          <p:cNvSpPr>
            <a:spLocks noGrp="1"/>
          </p:cNvSpPr>
          <p:nvPr>
            <p:ph type="ftr" sz="quarter" idx="11"/>
          </p:nvPr>
        </p:nvSpPr>
        <p:spPr/>
        <p:txBody>
          <a:body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49F9DD6A-395C-8B4B-0BD9-E5C738259B36}"/>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13338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C1C0-7F45-F0EF-B577-7E7E1C4B49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69F7C5-DCA1-12FD-3F98-A99FFF783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3A639-3315-F11A-9111-7B6D7691957D}"/>
              </a:ext>
            </a:extLst>
          </p:cNvPr>
          <p:cNvSpPr>
            <a:spLocks noGrp="1"/>
          </p:cNvSpPr>
          <p:nvPr>
            <p:ph type="dt" sz="half" idx="10"/>
          </p:nvPr>
        </p:nvSpPr>
        <p:spPr/>
        <p:txBody>
          <a:bodyPr/>
          <a:lstStyle/>
          <a:p>
            <a:r>
              <a:rPr lang="en-150"/>
              <a:t>2024-04-17</a:t>
            </a:r>
            <a:endParaRPr lang="en-US"/>
          </a:p>
        </p:txBody>
      </p:sp>
      <p:sp>
        <p:nvSpPr>
          <p:cNvPr id="5" name="Footer Placeholder 4">
            <a:extLst>
              <a:ext uri="{FF2B5EF4-FFF2-40B4-BE49-F238E27FC236}">
                <a16:creationId xmlns:a16="http://schemas.microsoft.com/office/drawing/2014/main" id="{784810EF-21D9-2502-F94B-FAEA736E36F8}"/>
              </a:ext>
            </a:extLst>
          </p:cNvPr>
          <p:cNvSpPr>
            <a:spLocks noGrp="1"/>
          </p:cNvSpPr>
          <p:nvPr>
            <p:ph type="ftr" sz="quarter" idx="11"/>
          </p:nvPr>
        </p:nvSpPr>
        <p:spPr/>
        <p:txBody>
          <a:body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43567524-DFAF-BEDC-42C6-21F8F1C212F1}"/>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131822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A4B683-F86C-5A9F-2798-71BD64DE8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D080C-1CF4-8AAA-B89E-F88C2724A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3B4B3-7770-A210-C3E4-510BE8D738E8}"/>
              </a:ext>
            </a:extLst>
          </p:cNvPr>
          <p:cNvSpPr>
            <a:spLocks noGrp="1"/>
          </p:cNvSpPr>
          <p:nvPr>
            <p:ph type="dt" sz="half" idx="10"/>
          </p:nvPr>
        </p:nvSpPr>
        <p:spPr/>
        <p:txBody>
          <a:bodyPr/>
          <a:lstStyle/>
          <a:p>
            <a:r>
              <a:rPr lang="en-150"/>
              <a:t>2024-04-17</a:t>
            </a:r>
            <a:endParaRPr lang="en-US"/>
          </a:p>
        </p:txBody>
      </p:sp>
      <p:sp>
        <p:nvSpPr>
          <p:cNvPr id="5" name="Footer Placeholder 4">
            <a:extLst>
              <a:ext uri="{FF2B5EF4-FFF2-40B4-BE49-F238E27FC236}">
                <a16:creationId xmlns:a16="http://schemas.microsoft.com/office/drawing/2014/main" id="{2CFC48CA-46A9-B262-DE0E-F3C5541A6998}"/>
              </a:ext>
            </a:extLst>
          </p:cNvPr>
          <p:cNvSpPr>
            <a:spLocks noGrp="1"/>
          </p:cNvSpPr>
          <p:nvPr>
            <p:ph type="ftr" sz="quarter" idx="11"/>
          </p:nvPr>
        </p:nvSpPr>
        <p:spPr/>
        <p:txBody>
          <a:body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0C7AE4F1-5A6F-FBEC-3EE8-9B74CFB0732F}"/>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8686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7177-9E2C-051D-FE61-CB7C7F8A8F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D8E130-01C4-9C37-78F3-74E7FA0BD4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0A1B6-230A-B857-31BF-04DB5F8B8643}"/>
              </a:ext>
            </a:extLst>
          </p:cNvPr>
          <p:cNvSpPr>
            <a:spLocks noGrp="1"/>
          </p:cNvSpPr>
          <p:nvPr>
            <p:ph type="dt" sz="half" idx="10"/>
          </p:nvPr>
        </p:nvSpPr>
        <p:spPr/>
        <p:txBody>
          <a:bodyPr/>
          <a:lstStyle/>
          <a:p>
            <a:r>
              <a:rPr lang="en-150"/>
              <a:t>2024-04-17</a:t>
            </a:r>
            <a:endParaRPr lang="en-US"/>
          </a:p>
        </p:txBody>
      </p:sp>
      <p:sp>
        <p:nvSpPr>
          <p:cNvPr id="5" name="Footer Placeholder 4">
            <a:extLst>
              <a:ext uri="{FF2B5EF4-FFF2-40B4-BE49-F238E27FC236}">
                <a16:creationId xmlns:a16="http://schemas.microsoft.com/office/drawing/2014/main" id="{8AB15E4B-945C-3108-C6B5-6E08553F9936}"/>
              </a:ext>
            </a:extLst>
          </p:cNvPr>
          <p:cNvSpPr>
            <a:spLocks noGrp="1"/>
          </p:cNvSpPr>
          <p:nvPr>
            <p:ph type="ftr" sz="quarter" idx="11"/>
          </p:nvPr>
        </p:nvSpPr>
        <p:spPr/>
        <p:txBody>
          <a:body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9D904FFB-08A4-C0FB-BC03-5760B152C6BB}"/>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3769894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8449-D392-9136-C90A-82C5A16F3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73E74E-478A-517C-09C6-637CC87345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016A8-F49B-E778-D204-C8C3ECB840DF}"/>
              </a:ext>
            </a:extLst>
          </p:cNvPr>
          <p:cNvSpPr>
            <a:spLocks noGrp="1"/>
          </p:cNvSpPr>
          <p:nvPr>
            <p:ph type="dt" sz="half" idx="10"/>
          </p:nvPr>
        </p:nvSpPr>
        <p:spPr/>
        <p:txBody>
          <a:bodyPr/>
          <a:lstStyle/>
          <a:p>
            <a:r>
              <a:rPr lang="en-150"/>
              <a:t>2024-04-17</a:t>
            </a:r>
            <a:endParaRPr lang="en-US"/>
          </a:p>
        </p:txBody>
      </p:sp>
      <p:sp>
        <p:nvSpPr>
          <p:cNvPr id="5" name="Footer Placeholder 4">
            <a:extLst>
              <a:ext uri="{FF2B5EF4-FFF2-40B4-BE49-F238E27FC236}">
                <a16:creationId xmlns:a16="http://schemas.microsoft.com/office/drawing/2014/main" id="{348EEC5D-1510-F71F-4BE8-A8997B506707}"/>
              </a:ext>
            </a:extLst>
          </p:cNvPr>
          <p:cNvSpPr>
            <a:spLocks noGrp="1"/>
          </p:cNvSpPr>
          <p:nvPr>
            <p:ph type="ftr" sz="quarter" idx="11"/>
          </p:nvPr>
        </p:nvSpPr>
        <p:spPr/>
        <p:txBody>
          <a:body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3F7FE11E-13D3-D7C3-7459-4EE6E93D2B63}"/>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1162540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ACF0-37DE-9003-F5A7-F1BE999216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C87B8-1CA6-F971-D4E3-64F961A62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5E9D7-1AC3-A039-9902-9FDEC8670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C34CB3-EB12-C015-7C2F-AEEEC45E6C7D}"/>
              </a:ext>
            </a:extLst>
          </p:cNvPr>
          <p:cNvSpPr>
            <a:spLocks noGrp="1"/>
          </p:cNvSpPr>
          <p:nvPr>
            <p:ph type="dt" sz="half" idx="10"/>
          </p:nvPr>
        </p:nvSpPr>
        <p:spPr/>
        <p:txBody>
          <a:bodyPr/>
          <a:lstStyle/>
          <a:p>
            <a:r>
              <a:rPr lang="en-150"/>
              <a:t>2024-04-17</a:t>
            </a:r>
            <a:endParaRPr lang="en-US"/>
          </a:p>
        </p:txBody>
      </p:sp>
      <p:sp>
        <p:nvSpPr>
          <p:cNvPr id="6" name="Footer Placeholder 5">
            <a:extLst>
              <a:ext uri="{FF2B5EF4-FFF2-40B4-BE49-F238E27FC236}">
                <a16:creationId xmlns:a16="http://schemas.microsoft.com/office/drawing/2014/main" id="{1923B50B-6B77-03AD-075E-C6F062070733}"/>
              </a:ext>
            </a:extLst>
          </p:cNvPr>
          <p:cNvSpPr>
            <a:spLocks noGrp="1"/>
          </p:cNvSpPr>
          <p:nvPr>
            <p:ph type="ftr" sz="quarter" idx="11"/>
          </p:nvPr>
        </p:nvSpPr>
        <p:spPr/>
        <p:txBody>
          <a:bodyPr/>
          <a:lstStyle/>
          <a:p>
            <a:r>
              <a:rPr lang="it-IT"/>
              <a:t>2024 - Formazione SunLab - Francesco Penasa </a:t>
            </a:r>
            <a:endParaRPr lang="en-US"/>
          </a:p>
        </p:txBody>
      </p:sp>
      <p:sp>
        <p:nvSpPr>
          <p:cNvPr id="7" name="Slide Number Placeholder 6">
            <a:extLst>
              <a:ext uri="{FF2B5EF4-FFF2-40B4-BE49-F238E27FC236}">
                <a16:creationId xmlns:a16="http://schemas.microsoft.com/office/drawing/2014/main" id="{007CD118-33FC-51A9-6046-B612D68716F3}"/>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17613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9749-6024-13F0-5641-CE65A030A5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E58DD8-2C83-1C3F-63C7-06BF10C52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006776-01A4-A55C-8318-4945FF4424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A6D0F1-2AC0-0A27-9B44-8F528D1C2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DA1CF-9F89-0A10-C922-64B2AFF239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8EB5D8-9727-F959-BF76-1B5568A48734}"/>
              </a:ext>
            </a:extLst>
          </p:cNvPr>
          <p:cNvSpPr>
            <a:spLocks noGrp="1"/>
          </p:cNvSpPr>
          <p:nvPr>
            <p:ph type="dt" sz="half" idx="10"/>
          </p:nvPr>
        </p:nvSpPr>
        <p:spPr/>
        <p:txBody>
          <a:bodyPr/>
          <a:lstStyle/>
          <a:p>
            <a:r>
              <a:rPr lang="en-150"/>
              <a:t>2024-04-17</a:t>
            </a:r>
            <a:endParaRPr lang="en-US"/>
          </a:p>
        </p:txBody>
      </p:sp>
      <p:sp>
        <p:nvSpPr>
          <p:cNvPr id="8" name="Footer Placeholder 7">
            <a:extLst>
              <a:ext uri="{FF2B5EF4-FFF2-40B4-BE49-F238E27FC236}">
                <a16:creationId xmlns:a16="http://schemas.microsoft.com/office/drawing/2014/main" id="{470C326D-36DB-C5E4-3FF1-E04C8C131619}"/>
              </a:ext>
            </a:extLst>
          </p:cNvPr>
          <p:cNvSpPr>
            <a:spLocks noGrp="1"/>
          </p:cNvSpPr>
          <p:nvPr>
            <p:ph type="ftr" sz="quarter" idx="11"/>
          </p:nvPr>
        </p:nvSpPr>
        <p:spPr/>
        <p:txBody>
          <a:bodyPr/>
          <a:lstStyle/>
          <a:p>
            <a:r>
              <a:rPr lang="it-IT"/>
              <a:t>2024 - Formazione SunLab - Francesco Penasa </a:t>
            </a:r>
            <a:endParaRPr lang="en-US"/>
          </a:p>
        </p:txBody>
      </p:sp>
      <p:sp>
        <p:nvSpPr>
          <p:cNvPr id="9" name="Slide Number Placeholder 8">
            <a:extLst>
              <a:ext uri="{FF2B5EF4-FFF2-40B4-BE49-F238E27FC236}">
                <a16:creationId xmlns:a16="http://schemas.microsoft.com/office/drawing/2014/main" id="{D3A2AC74-2A08-0836-968C-54B98768324B}"/>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07787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C0DB-4E61-E2E2-303B-38A1F1E20A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4E0CD-E107-B06C-C8DA-EC840E9796FB}"/>
              </a:ext>
            </a:extLst>
          </p:cNvPr>
          <p:cNvSpPr>
            <a:spLocks noGrp="1"/>
          </p:cNvSpPr>
          <p:nvPr>
            <p:ph type="dt" sz="half" idx="10"/>
          </p:nvPr>
        </p:nvSpPr>
        <p:spPr/>
        <p:txBody>
          <a:bodyPr/>
          <a:lstStyle/>
          <a:p>
            <a:r>
              <a:rPr lang="en-150"/>
              <a:t>2024-04-17</a:t>
            </a:r>
            <a:endParaRPr lang="en-US"/>
          </a:p>
        </p:txBody>
      </p:sp>
      <p:sp>
        <p:nvSpPr>
          <p:cNvPr id="4" name="Footer Placeholder 3">
            <a:extLst>
              <a:ext uri="{FF2B5EF4-FFF2-40B4-BE49-F238E27FC236}">
                <a16:creationId xmlns:a16="http://schemas.microsoft.com/office/drawing/2014/main" id="{5BC36CF3-625D-629E-7C42-FCDDCF2AF337}"/>
              </a:ext>
            </a:extLst>
          </p:cNvPr>
          <p:cNvSpPr>
            <a:spLocks noGrp="1"/>
          </p:cNvSpPr>
          <p:nvPr>
            <p:ph type="ftr" sz="quarter" idx="11"/>
          </p:nvPr>
        </p:nvSpPr>
        <p:spPr/>
        <p:txBody>
          <a:bodyPr/>
          <a:lstStyle/>
          <a:p>
            <a:r>
              <a:rPr lang="it-IT"/>
              <a:t>2024 - Formazione SunLab - Francesco Penasa </a:t>
            </a:r>
            <a:endParaRPr lang="en-US"/>
          </a:p>
        </p:txBody>
      </p:sp>
      <p:sp>
        <p:nvSpPr>
          <p:cNvPr id="5" name="Slide Number Placeholder 4">
            <a:extLst>
              <a:ext uri="{FF2B5EF4-FFF2-40B4-BE49-F238E27FC236}">
                <a16:creationId xmlns:a16="http://schemas.microsoft.com/office/drawing/2014/main" id="{2A10AE46-3726-5228-8A4B-F08B913F31E4}"/>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323255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A93F2-3268-B659-8B33-7609EA7C6F26}"/>
              </a:ext>
            </a:extLst>
          </p:cNvPr>
          <p:cNvSpPr>
            <a:spLocks noGrp="1"/>
          </p:cNvSpPr>
          <p:nvPr>
            <p:ph type="dt" sz="half" idx="10"/>
          </p:nvPr>
        </p:nvSpPr>
        <p:spPr/>
        <p:txBody>
          <a:bodyPr/>
          <a:lstStyle/>
          <a:p>
            <a:r>
              <a:rPr lang="en-150"/>
              <a:t>2024-04-17</a:t>
            </a:r>
            <a:endParaRPr lang="en-US"/>
          </a:p>
        </p:txBody>
      </p:sp>
      <p:sp>
        <p:nvSpPr>
          <p:cNvPr id="3" name="Footer Placeholder 2">
            <a:extLst>
              <a:ext uri="{FF2B5EF4-FFF2-40B4-BE49-F238E27FC236}">
                <a16:creationId xmlns:a16="http://schemas.microsoft.com/office/drawing/2014/main" id="{1E35C094-E666-1918-65D3-193A8BE13F68}"/>
              </a:ext>
            </a:extLst>
          </p:cNvPr>
          <p:cNvSpPr>
            <a:spLocks noGrp="1"/>
          </p:cNvSpPr>
          <p:nvPr>
            <p:ph type="ftr" sz="quarter" idx="11"/>
          </p:nvPr>
        </p:nvSpPr>
        <p:spPr/>
        <p:txBody>
          <a:bodyPr/>
          <a:lstStyle/>
          <a:p>
            <a:r>
              <a:rPr lang="it-IT"/>
              <a:t>2024 - Formazione SunLab - Francesco Penasa </a:t>
            </a:r>
            <a:endParaRPr lang="en-US"/>
          </a:p>
        </p:txBody>
      </p:sp>
      <p:sp>
        <p:nvSpPr>
          <p:cNvPr id="4" name="Slide Number Placeholder 3">
            <a:extLst>
              <a:ext uri="{FF2B5EF4-FFF2-40B4-BE49-F238E27FC236}">
                <a16:creationId xmlns:a16="http://schemas.microsoft.com/office/drawing/2014/main" id="{558A5D9E-653B-CB7C-66C4-F67D189AED54}"/>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269963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DDCC-6AD9-F667-5A65-1A4147476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79E836-2529-0FAE-13E0-8629AB7B1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E99CC-5D54-BC3A-F122-16FE51A0E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044F37-14E0-7130-39B0-832A11059682}"/>
              </a:ext>
            </a:extLst>
          </p:cNvPr>
          <p:cNvSpPr>
            <a:spLocks noGrp="1"/>
          </p:cNvSpPr>
          <p:nvPr>
            <p:ph type="dt" sz="half" idx="10"/>
          </p:nvPr>
        </p:nvSpPr>
        <p:spPr/>
        <p:txBody>
          <a:bodyPr/>
          <a:lstStyle/>
          <a:p>
            <a:r>
              <a:rPr lang="en-150"/>
              <a:t>2024-04-17</a:t>
            </a:r>
            <a:endParaRPr lang="en-US"/>
          </a:p>
        </p:txBody>
      </p:sp>
      <p:sp>
        <p:nvSpPr>
          <p:cNvPr id="6" name="Footer Placeholder 5">
            <a:extLst>
              <a:ext uri="{FF2B5EF4-FFF2-40B4-BE49-F238E27FC236}">
                <a16:creationId xmlns:a16="http://schemas.microsoft.com/office/drawing/2014/main" id="{EC32AA6F-2113-CA1E-B6DA-4743FA9CA127}"/>
              </a:ext>
            </a:extLst>
          </p:cNvPr>
          <p:cNvSpPr>
            <a:spLocks noGrp="1"/>
          </p:cNvSpPr>
          <p:nvPr>
            <p:ph type="ftr" sz="quarter" idx="11"/>
          </p:nvPr>
        </p:nvSpPr>
        <p:spPr/>
        <p:txBody>
          <a:bodyPr/>
          <a:lstStyle/>
          <a:p>
            <a:r>
              <a:rPr lang="it-IT"/>
              <a:t>2024 - Formazione SunLab - Francesco Penasa </a:t>
            </a:r>
            <a:endParaRPr lang="en-US"/>
          </a:p>
        </p:txBody>
      </p:sp>
      <p:sp>
        <p:nvSpPr>
          <p:cNvPr id="7" name="Slide Number Placeholder 6">
            <a:extLst>
              <a:ext uri="{FF2B5EF4-FFF2-40B4-BE49-F238E27FC236}">
                <a16:creationId xmlns:a16="http://schemas.microsoft.com/office/drawing/2014/main" id="{3F7A32E1-8250-5CB4-C3D5-65910A513521}"/>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8157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93D4-C66D-3BEC-87F9-4E57B9FD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17D373-3D1E-32B4-D8C5-2891E8136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56A16-F8A9-16AE-8EB4-464D90C4B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F59CA-C488-36B4-1152-BE353AEA573F}"/>
              </a:ext>
            </a:extLst>
          </p:cNvPr>
          <p:cNvSpPr>
            <a:spLocks noGrp="1"/>
          </p:cNvSpPr>
          <p:nvPr>
            <p:ph type="dt" sz="half" idx="10"/>
          </p:nvPr>
        </p:nvSpPr>
        <p:spPr/>
        <p:txBody>
          <a:bodyPr/>
          <a:lstStyle/>
          <a:p>
            <a:r>
              <a:rPr lang="en-150"/>
              <a:t>2024-04-17</a:t>
            </a:r>
            <a:endParaRPr lang="en-US"/>
          </a:p>
        </p:txBody>
      </p:sp>
      <p:sp>
        <p:nvSpPr>
          <p:cNvPr id="6" name="Footer Placeholder 5">
            <a:extLst>
              <a:ext uri="{FF2B5EF4-FFF2-40B4-BE49-F238E27FC236}">
                <a16:creationId xmlns:a16="http://schemas.microsoft.com/office/drawing/2014/main" id="{BA7D2F78-AF36-4565-FFDE-E7B9420E5D82}"/>
              </a:ext>
            </a:extLst>
          </p:cNvPr>
          <p:cNvSpPr>
            <a:spLocks noGrp="1"/>
          </p:cNvSpPr>
          <p:nvPr>
            <p:ph type="ftr" sz="quarter" idx="11"/>
          </p:nvPr>
        </p:nvSpPr>
        <p:spPr/>
        <p:txBody>
          <a:bodyPr/>
          <a:lstStyle/>
          <a:p>
            <a:r>
              <a:rPr lang="it-IT"/>
              <a:t>2024 - Formazione SunLab - Francesco Penasa </a:t>
            </a:r>
            <a:endParaRPr lang="en-US"/>
          </a:p>
        </p:txBody>
      </p:sp>
      <p:sp>
        <p:nvSpPr>
          <p:cNvPr id="7" name="Slide Number Placeholder 6">
            <a:extLst>
              <a:ext uri="{FF2B5EF4-FFF2-40B4-BE49-F238E27FC236}">
                <a16:creationId xmlns:a16="http://schemas.microsoft.com/office/drawing/2014/main" id="{ED642AFB-955F-7104-9313-9E86653CE4D7}"/>
              </a:ext>
            </a:extLst>
          </p:cNvPr>
          <p:cNvSpPr>
            <a:spLocks noGrp="1"/>
          </p:cNvSpPr>
          <p:nvPr>
            <p:ph type="sldNum" sz="quarter" idx="12"/>
          </p:nvPr>
        </p:nvSpPr>
        <p:spPr/>
        <p:txBody>
          <a:bodyPr/>
          <a:lstStyle/>
          <a:p>
            <a:fld id="{638F4468-FDB7-4017-BFD6-ABA860E7D03B}" type="slidenum">
              <a:rPr lang="en-US" smtClean="0"/>
              <a:t>‹#›</a:t>
            </a:fld>
            <a:endParaRPr lang="en-US"/>
          </a:p>
        </p:txBody>
      </p:sp>
    </p:spTree>
    <p:extLst>
      <p:ext uri="{BB962C8B-B14F-4D97-AF65-F5344CB8AC3E}">
        <p14:creationId xmlns:p14="http://schemas.microsoft.com/office/powerpoint/2010/main" val="453517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77976-57FE-A644-E4B8-04CF4B79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DECEE7-38BF-7110-64F5-64D394317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6AA6C-B98E-D3FB-9EE7-4680D6C12D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150"/>
              <a:t>2024-04-17</a:t>
            </a:r>
            <a:endParaRPr lang="en-US"/>
          </a:p>
        </p:txBody>
      </p:sp>
      <p:sp>
        <p:nvSpPr>
          <p:cNvPr id="5" name="Footer Placeholder 4">
            <a:extLst>
              <a:ext uri="{FF2B5EF4-FFF2-40B4-BE49-F238E27FC236}">
                <a16:creationId xmlns:a16="http://schemas.microsoft.com/office/drawing/2014/main" id="{D4451F73-238F-C131-2040-66678DE18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it-IT"/>
              <a:t>2024 - Formazione SunLab - Francesco Penasa </a:t>
            </a:r>
            <a:endParaRPr lang="en-US"/>
          </a:p>
        </p:txBody>
      </p:sp>
      <p:sp>
        <p:nvSpPr>
          <p:cNvPr id="6" name="Slide Number Placeholder 5">
            <a:extLst>
              <a:ext uri="{FF2B5EF4-FFF2-40B4-BE49-F238E27FC236}">
                <a16:creationId xmlns:a16="http://schemas.microsoft.com/office/drawing/2014/main" id="{D7F609FF-D3E0-BB8F-28DA-8417DC75E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8F4468-FDB7-4017-BFD6-ABA860E7D03B}" type="slidenum">
              <a:rPr lang="en-US" smtClean="0"/>
              <a:t>‹#›</a:t>
            </a:fld>
            <a:endParaRPr lang="en-US"/>
          </a:p>
        </p:txBody>
      </p:sp>
    </p:spTree>
    <p:extLst>
      <p:ext uri="{BB962C8B-B14F-4D97-AF65-F5344CB8AC3E}">
        <p14:creationId xmlns:p14="http://schemas.microsoft.com/office/powerpoint/2010/main" val="3063181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oldering iron&#10;&#10;Description automatically generated">
            <a:extLst>
              <a:ext uri="{FF2B5EF4-FFF2-40B4-BE49-F238E27FC236}">
                <a16:creationId xmlns:a16="http://schemas.microsoft.com/office/drawing/2014/main" id="{3E844F7F-B6E0-842A-61E5-6C6DFB4AC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2">
            <a:extLst>
              <a:ext uri="{FF2B5EF4-FFF2-40B4-BE49-F238E27FC236}">
                <a16:creationId xmlns:a16="http://schemas.microsoft.com/office/drawing/2014/main" id="{EE905068-0F73-0BA3-6C03-6507D87BAAB6}"/>
              </a:ext>
            </a:extLst>
          </p:cNvPr>
          <p:cNvSpPr/>
          <p:nvPr/>
        </p:nvSpPr>
        <p:spPr>
          <a:xfrm>
            <a:off x="0" y="6175169"/>
            <a:ext cx="12192000" cy="6828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9E53AA02-C5FF-C6A4-0CDB-2A7B652A6FDC}"/>
              </a:ext>
            </a:extLst>
          </p:cNvPr>
          <p:cNvSpPr>
            <a:spLocks noGrp="1"/>
          </p:cNvSpPr>
          <p:nvPr>
            <p:ph type="dt" sz="half" idx="10"/>
          </p:nvPr>
        </p:nvSpPr>
        <p:spPr/>
        <p:txBody>
          <a:bodyPr/>
          <a:lstStyle/>
          <a:p>
            <a:r>
              <a:rPr lang="en-150"/>
              <a:t>2024-04-17</a:t>
            </a:r>
            <a:endParaRPr lang="en-US"/>
          </a:p>
        </p:txBody>
      </p:sp>
      <p:sp>
        <p:nvSpPr>
          <p:cNvPr id="11" name="Footer Placeholder 10">
            <a:extLst>
              <a:ext uri="{FF2B5EF4-FFF2-40B4-BE49-F238E27FC236}">
                <a16:creationId xmlns:a16="http://schemas.microsoft.com/office/drawing/2014/main" id="{722B5794-8E02-169B-DE7E-48DD96855F94}"/>
              </a:ext>
            </a:extLst>
          </p:cNvPr>
          <p:cNvSpPr>
            <a:spLocks noGrp="1"/>
          </p:cNvSpPr>
          <p:nvPr>
            <p:ph type="ftr" sz="quarter" idx="11"/>
          </p:nvPr>
        </p:nvSpPr>
        <p:spPr/>
        <p:txBody>
          <a:bodyPr/>
          <a:lstStyle/>
          <a:p>
            <a:r>
              <a:rPr lang="it-IT" dirty="0"/>
              <a:t>2024 - Formazione SunLab - Francesco Penasa </a:t>
            </a:r>
            <a:endParaRPr lang="en-US" dirty="0"/>
          </a:p>
        </p:txBody>
      </p:sp>
      <p:sp>
        <p:nvSpPr>
          <p:cNvPr id="12" name="Slide Number Placeholder 11">
            <a:extLst>
              <a:ext uri="{FF2B5EF4-FFF2-40B4-BE49-F238E27FC236}">
                <a16:creationId xmlns:a16="http://schemas.microsoft.com/office/drawing/2014/main" id="{710FA5AF-09E6-7C63-8953-18AEDE0E8D99}"/>
              </a:ext>
            </a:extLst>
          </p:cNvPr>
          <p:cNvSpPr>
            <a:spLocks noGrp="1"/>
          </p:cNvSpPr>
          <p:nvPr>
            <p:ph type="sldNum" sz="quarter" idx="12"/>
          </p:nvPr>
        </p:nvSpPr>
        <p:spPr/>
        <p:txBody>
          <a:bodyPr/>
          <a:lstStyle/>
          <a:p>
            <a:fld id="{638F4468-FDB7-4017-BFD6-ABA860E7D03B}" type="slidenum">
              <a:rPr lang="en-US" smtClean="0"/>
              <a:t>1</a:t>
            </a:fld>
            <a:endParaRPr lang="en-US"/>
          </a:p>
        </p:txBody>
      </p:sp>
      <p:sp>
        <p:nvSpPr>
          <p:cNvPr id="17" name="Rectangle 16">
            <a:extLst>
              <a:ext uri="{FF2B5EF4-FFF2-40B4-BE49-F238E27FC236}">
                <a16:creationId xmlns:a16="http://schemas.microsoft.com/office/drawing/2014/main" id="{1DDE2B9F-8B96-1CDA-FC68-DC2F09087CF6}"/>
              </a:ext>
            </a:extLst>
          </p:cNvPr>
          <p:cNvSpPr/>
          <p:nvPr/>
        </p:nvSpPr>
        <p:spPr>
          <a:xfrm>
            <a:off x="1189695" y="1536192"/>
            <a:ext cx="9648993" cy="2585323"/>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Introduction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 the Soldering: </a:t>
            </a:r>
          </a:p>
          <a:p>
            <a:pPr algn="ct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Brasatura</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o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Saldatura</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 Stagno</a:t>
            </a:r>
          </a:p>
        </p:txBody>
      </p:sp>
    </p:spTree>
    <p:extLst>
      <p:ext uri="{BB962C8B-B14F-4D97-AF65-F5344CB8AC3E}">
        <p14:creationId xmlns:p14="http://schemas.microsoft.com/office/powerpoint/2010/main" val="41324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Rectangle 3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5A0ED-7D5A-6D58-58E7-F9B96F48E05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Thermodynamics and Electromagnetism Formulas</a:t>
            </a:r>
          </a:p>
        </p:txBody>
      </p:sp>
      <p:sp>
        <p:nvSpPr>
          <p:cNvPr id="6" name="Footer Placeholder 5">
            <a:extLst>
              <a:ext uri="{FF2B5EF4-FFF2-40B4-BE49-F238E27FC236}">
                <a16:creationId xmlns:a16="http://schemas.microsoft.com/office/drawing/2014/main" id="{506F10F4-F94F-73EA-8F50-1F83B4549613}"/>
              </a:ext>
            </a:extLst>
          </p:cNvPr>
          <p:cNvSpPr>
            <a:spLocks noGrp="1"/>
          </p:cNvSpPr>
          <p:nvPr>
            <p:ph type="ftr" sz="quarter" idx="11"/>
          </p:nvPr>
        </p:nvSpPr>
        <p:spPr>
          <a:xfrm rot="5400000">
            <a:off x="-1828800" y="2002536"/>
            <a:ext cx="4114800" cy="365125"/>
          </a:xfrm>
          <a:effectLst/>
        </p:spPr>
        <p:txBody>
          <a:bodyPr vert="horz" lIns="91440" tIns="45720" rIns="91440" bIns="45720" rtlCol="0" anchor="ctr">
            <a:normAutofit/>
          </a:bodyPr>
          <a:lstStyle/>
          <a:p>
            <a:pPr algn="l">
              <a:lnSpc>
                <a:spcPct val="90000"/>
              </a:lnSpc>
              <a:spcAft>
                <a:spcPts val="600"/>
              </a:spcAft>
            </a:pPr>
            <a:r>
              <a:rPr lang="en-US" sz="900" b="1" kern="1200" cap="all" spc="300" baseline="0">
                <a:solidFill>
                  <a:srgbClr val="FFFFFF"/>
                </a:solidFill>
                <a:latin typeface="+mn-lt"/>
                <a:ea typeface="+mn-ea"/>
                <a:cs typeface="+mn-cs"/>
              </a:rPr>
              <a:t>2024 - Formazione SunLab - Francesco Penasa </a:t>
            </a:r>
          </a:p>
        </p:txBody>
      </p:sp>
      <p:pic>
        <p:nvPicPr>
          <p:cNvPr id="14" name="Picture 13">
            <a:extLst>
              <a:ext uri="{FF2B5EF4-FFF2-40B4-BE49-F238E27FC236}">
                <a16:creationId xmlns:a16="http://schemas.microsoft.com/office/drawing/2014/main" id="{6EE669AD-6F56-16C5-9F2D-F7401556D997}"/>
              </a:ext>
            </a:extLst>
          </p:cNvPr>
          <p:cNvPicPr>
            <a:picLocks noChangeAspect="1"/>
          </p:cNvPicPr>
          <p:nvPr/>
        </p:nvPicPr>
        <p:blipFill>
          <a:blip r:embed="rId3"/>
          <a:stretch>
            <a:fillRect/>
          </a:stretch>
        </p:blipFill>
        <p:spPr>
          <a:xfrm>
            <a:off x="715748" y="2410019"/>
            <a:ext cx="5131088" cy="3540450"/>
          </a:xfrm>
          <a:prstGeom prst="rect">
            <a:avLst/>
          </a:prstGeom>
        </p:spPr>
      </p:pic>
      <p:pic>
        <p:nvPicPr>
          <p:cNvPr id="18" name="Picture 17">
            <a:extLst>
              <a:ext uri="{FF2B5EF4-FFF2-40B4-BE49-F238E27FC236}">
                <a16:creationId xmlns:a16="http://schemas.microsoft.com/office/drawing/2014/main" id="{D800FC99-5E09-6C8D-9AC4-A6D5500AC26A}"/>
              </a:ext>
            </a:extLst>
          </p:cNvPr>
          <p:cNvPicPr>
            <a:picLocks noChangeAspect="1"/>
          </p:cNvPicPr>
          <p:nvPr/>
        </p:nvPicPr>
        <p:blipFill>
          <a:blip r:embed="rId4"/>
          <a:stretch>
            <a:fillRect/>
          </a:stretch>
        </p:blipFill>
        <p:spPr>
          <a:xfrm>
            <a:off x="6345165" y="2217815"/>
            <a:ext cx="4253011" cy="3997831"/>
          </a:xfrm>
          <a:prstGeom prst="rect">
            <a:avLst/>
          </a:prstGeom>
        </p:spPr>
      </p:pic>
      <p:sp>
        <p:nvSpPr>
          <p:cNvPr id="5" name="Date Placeholder 4">
            <a:extLst>
              <a:ext uri="{FF2B5EF4-FFF2-40B4-BE49-F238E27FC236}">
                <a16:creationId xmlns:a16="http://schemas.microsoft.com/office/drawing/2014/main" id="{AE203832-A54E-51CA-AE15-84A38C6E84C8}"/>
              </a:ext>
            </a:extLst>
          </p:cNvPr>
          <p:cNvSpPr>
            <a:spLocks noGrp="1"/>
          </p:cNvSpPr>
          <p:nvPr>
            <p:ph type="dt" sz="half" idx="10"/>
          </p:nvPr>
        </p:nvSpPr>
        <p:spPr>
          <a:xfrm>
            <a:off x="8970264" y="6431079"/>
            <a:ext cx="2743200" cy="365125"/>
          </a:xfrm>
        </p:spPr>
        <p:txBody>
          <a:bodyPr vert="horz" lIns="91440" tIns="45720" rIns="91440" bIns="45720" rtlCol="0" anchor="ctr">
            <a:normAutofit/>
          </a:bodyPr>
          <a:lstStyle/>
          <a:p>
            <a:pPr algn="r">
              <a:spcAft>
                <a:spcPts val="600"/>
              </a:spcAft>
            </a:pPr>
            <a:r>
              <a:rPr lang="en-US" sz="1100" b="1" cap="all" spc="300">
                <a:solidFill>
                  <a:schemeClr val="tx1">
                    <a:lumMod val="50000"/>
                    <a:lumOff val="50000"/>
                  </a:schemeClr>
                </a:solidFill>
              </a:rPr>
              <a:t>2024-04-17</a:t>
            </a:r>
          </a:p>
        </p:txBody>
      </p:sp>
      <p:sp>
        <p:nvSpPr>
          <p:cNvPr id="7" name="Slide Number Placeholder 6">
            <a:extLst>
              <a:ext uri="{FF2B5EF4-FFF2-40B4-BE49-F238E27FC236}">
                <a16:creationId xmlns:a16="http://schemas.microsoft.com/office/drawing/2014/main" id="{04D876F0-A0EB-BF3F-1C81-D818C29AD5A3}"/>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638F4468-FDB7-4017-BFD6-ABA860E7D03B}" type="slidenum">
              <a:rPr lang="en-US" sz="1100" b="1" cap="all" spc="300">
                <a:solidFill>
                  <a:schemeClr val="tx1">
                    <a:lumMod val="50000"/>
                    <a:lumOff val="50000"/>
                  </a:schemeClr>
                </a:solidFill>
              </a:rPr>
              <a:pPr>
                <a:spcAft>
                  <a:spcPts val="600"/>
                </a:spcAft>
              </a:pPr>
              <a:t>10</a:t>
            </a:fld>
            <a:endParaRPr lang="en-US" sz="1100" b="1" cap="all" spc="300">
              <a:solidFill>
                <a:schemeClr val="tx1">
                  <a:lumMod val="50000"/>
                  <a:lumOff val="50000"/>
                </a:schemeClr>
              </a:solidFill>
            </a:endParaRPr>
          </a:p>
        </p:txBody>
      </p:sp>
    </p:spTree>
    <p:extLst>
      <p:ext uri="{BB962C8B-B14F-4D97-AF65-F5344CB8AC3E}">
        <p14:creationId xmlns:p14="http://schemas.microsoft.com/office/powerpoint/2010/main" val="267060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B167E-0312-63ED-9E05-03E9E155D7EC}"/>
              </a:ext>
            </a:extLst>
          </p:cNvPr>
          <p:cNvSpPr>
            <a:spLocks noGrp="1"/>
          </p:cNvSpPr>
          <p:nvPr>
            <p:ph type="title"/>
          </p:nvPr>
        </p:nvSpPr>
        <p:spPr>
          <a:xfrm>
            <a:off x="640080" y="914401"/>
            <a:ext cx="4876801" cy="1569516"/>
          </a:xfrm>
        </p:spPr>
        <p:txBody>
          <a:bodyPr vert="horz" lIns="91440" tIns="45720" rIns="91440" bIns="45720" rtlCol="0" anchor="t">
            <a:normAutofit/>
          </a:bodyPr>
          <a:lstStyle/>
          <a:p>
            <a:pPr>
              <a:lnSpc>
                <a:spcPct val="100000"/>
              </a:lnSpc>
            </a:pPr>
            <a:r>
              <a:rPr lang="en-US" sz="4000" kern="1200">
                <a:solidFill>
                  <a:schemeClr val="tx1"/>
                </a:solidFill>
                <a:latin typeface="+mj-lt"/>
                <a:ea typeface="+mj-ea"/>
                <a:cs typeface="+mj-cs"/>
              </a:rPr>
              <a:t>Congratulations!</a:t>
            </a:r>
          </a:p>
        </p:txBody>
      </p:sp>
      <p:cxnSp>
        <p:nvCxnSpPr>
          <p:cNvPr id="17" name="Straight Connector 16">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2694D0-AD05-B895-F407-4027FC93E83D}"/>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sz="900" b="1" cap="all" spc="300">
                <a:solidFill>
                  <a:schemeClr val="tx1"/>
                </a:solidFill>
              </a:rPr>
              <a:t>2024-04-17</a:t>
            </a:r>
          </a:p>
        </p:txBody>
      </p:sp>
      <p:sp>
        <p:nvSpPr>
          <p:cNvPr id="6" name="Footer Placeholder 5">
            <a:extLst>
              <a:ext uri="{FF2B5EF4-FFF2-40B4-BE49-F238E27FC236}">
                <a16:creationId xmlns:a16="http://schemas.microsoft.com/office/drawing/2014/main" id="{C71DF16B-4A95-CEDE-2629-C3EB10A2772C}"/>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gn="r">
              <a:lnSpc>
                <a:spcPct val="90000"/>
              </a:lnSpc>
              <a:spcAft>
                <a:spcPts val="600"/>
              </a:spcAft>
            </a:pPr>
            <a:r>
              <a:rPr lang="en-US" sz="900" b="1" kern="1200" cap="all" spc="300" baseline="0">
                <a:solidFill>
                  <a:schemeClr val="tx1"/>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3157CB74-C377-861E-7E72-E529B4D855EF}"/>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638F4468-FDB7-4017-BFD6-ABA860E7D03B}" type="slidenum">
              <a:rPr lang="en-US" sz="900" b="1" cap="all" spc="300" smtClean="0">
                <a:solidFill>
                  <a:schemeClr val="tx1"/>
                </a:solidFill>
              </a:rPr>
              <a:pPr>
                <a:spcAft>
                  <a:spcPts val="600"/>
                </a:spcAft>
              </a:pPr>
              <a:t>11</a:t>
            </a:fld>
            <a:endParaRPr lang="en-US" sz="900" b="1" cap="all" spc="300">
              <a:solidFill>
                <a:schemeClr val="tx1"/>
              </a:solidFill>
            </a:endParaRPr>
          </a:p>
        </p:txBody>
      </p:sp>
      <p:pic>
        <p:nvPicPr>
          <p:cNvPr id="9" name="Picture 8" descr="A person laughing with his mouth open&#10;&#10;Description automatically generated">
            <a:extLst>
              <a:ext uri="{FF2B5EF4-FFF2-40B4-BE49-F238E27FC236}">
                <a16:creationId xmlns:a16="http://schemas.microsoft.com/office/drawing/2014/main" id="{9910BAF7-260D-5867-4BFE-5D41B9F94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90962" cy="6913666"/>
          </a:xfrm>
          <a:prstGeom prst="rect">
            <a:avLst/>
          </a:prstGeom>
        </p:spPr>
      </p:pic>
    </p:spTree>
    <p:extLst>
      <p:ext uri="{BB962C8B-B14F-4D97-AF65-F5344CB8AC3E}">
        <p14:creationId xmlns:p14="http://schemas.microsoft.com/office/powerpoint/2010/main" val="2414053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59109-B1B9-25C9-6FD5-C23B751FB37C}"/>
              </a:ext>
            </a:extLst>
          </p:cNvPr>
          <p:cNvSpPr>
            <a:spLocks noGrp="1"/>
          </p:cNvSpPr>
          <p:nvPr>
            <p:ph type="title"/>
          </p:nvPr>
        </p:nvSpPr>
        <p:spPr>
          <a:xfrm>
            <a:off x="640080" y="914400"/>
            <a:ext cx="4754880" cy="1097280"/>
          </a:xfrm>
        </p:spPr>
        <p:txBody>
          <a:bodyPr vert="horz" lIns="91440" tIns="45720" rIns="91440" bIns="45720" rtlCol="0" anchor="t">
            <a:normAutofit/>
          </a:bodyPr>
          <a:lstStyle/>
          <a:p>
            <a:pPr>
              <a:lnSpc>
                <a:spcPct val="100000"/>
              </a:lnSpc>
            </a:pPr>
            <a:r>
              <a:rPr lang="en-US" sz="3300" kern="1200">
                <a:solidFill>
                  <a:schemeClr val="tx1"/>
                </a:solidFill>
                <a:latin typeface="+mj-lt"/>
                <a:ea typeface="+mj-ea"/>
                <a:cs typeface="+mj-cs"/>
              </a:rPr>
              <a:t>Tenere il saldatore in mano e ambienti di utilizzo</a:t>
            </a:r>
          </a:p>
        </p:txBody>
      </p:sp>
      <p:sp>
        <p:nvSpPr>
          <p:cNvPr id="4" name="Content Placeholder 3">
            <a:extLst>
              <a:ext uri="{FF2B5EF4-FFF2-40B4-BE49-F238E27FC236}">
                <a16:creationId xmlns:a16="http://schemas.microsoft.com/office/drawing/2014/main" id="{9733A4A5-9793-8609-7812-0D567DA82D68}"/>
              </a:ext>
            </a:extLst>
          </p:cNvPr>
          <p:cNvSpPr>
            <a:spLocks noGrp="1"/>
          </p:cNvSpPr>
          <p:nvPr>
            <p:ph sz="half" idx="2"/>
          </p:nvPr>
        </p:nvSpPr>
        <p:spPr>
          <a:xfrm>
            <a:off x="640080" y="2176036"/>
            <a:ext cx="4754880" cy="4121887"/>
          </a:xfrm>
        </p:spPr>
        <p:txBody>
          <a:bodyPr vert="horz" lIns="91440" tIns="45720" rIns="91440" bIns="45720" rtlCol="0">
            <a:normAutofit/>
          </a:bodyPr>
          <a:lstStyle/>
          <a:p>
            <a:pPr>
              <a:lnSpc>
                <a:spcPct val="110000"/>
              </a:lnSpc>
              <a:buSzPct val="87000"/>
            </a:pPr>
            <a:r>
              <a:rPr lang="en-US" sz="2400"/>
              <a:t>Per tenere il saldatore in mano correttamente, impugnare la parte centrale del manico</a:t>
            </a:r>
          </a:p>
          <a:p>
            <a:pPr>
              <a:lnSpc>
                <a:spcPct val="110000"/>
              </a:lnSpc>
              <a:buSzPct val="87000"/>
            </a:pPr>
            <a:r>
              <a:rPr lang="en-US" sz="2400"/>
              <a:t>Usare solo il saldatore adatto per il tipo di saldatura che si sta effettuando</a:t>
            </a:r>
          </a:p>
          <a:p>
            <a:pPr>
              <a:lnSpc>
                <a:spcPct val="110000"/>
              </a:lnSpc>
              <a:buSzPct val="87000"/>
            </a:pPr>
            <a:r>
              <a:rPr lang="en-US" sz="2400"/>
              <a:t>L'ambiente di utilizzo dovrebbe essere ben aerato e dotato di un sistema di aspirazione e filtri</a:t>
            </a:r>
          </a:p>
        </p:txBody>
      </p:sp>
      <p:pic>
        <p:nvPicPr>
          <p:cNvPr id="8" name="Content Placeholder 7" descr="Saldatura di un filo di rame con filo di saldatura in lega di stagno.">
            <a:extLst>
              <a:ext uri="{FF2B5EF4-FFF2-40B4-BE49-F238E27FC236}">
                <a16:creationId xmlns:a16="http://schemas.microsoft.com/office/drawing/2014/main" id="{9CDA0029-29D4-4DCB-820B-49BA31E93447}"/>
              </a:ext>
            </a:extLst>
          </p:cNvPr>
          <p:cNvPicPr>
            <a:picLocks noGrp="1" noChangeAspect="1"/>
          </p:cNvPicPr>
          <p:nvPr>
            <p:ph sz="half" idx="1"/>
          </p:nvPr>
        </p:nvPicPr>
        <p:blipFill rotWithShape="1">
          <a:blip r:embed="rId3"/>
          <a:srcRect l="7506" r="18388" b="2"/>
          <a:stretch/>
        </p:blipFill>
        <p:spPr>
          <a:xfrm>
            <a:off x="6248400" y="914399"/>
            <a:ext cx="5943600" cy="5353521"/>
          </a:xfrm>
          <a:prstGeom prst="rect">
            <a:avLst/>
          </a:prstGeom>
        </p:spPr>
      </p:pic>
      <p:cxnSp>
        <p:nvCxnSpPr>
          <p:cNvPr id="17" name="Straight Connector 16">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48400" y="6267922"/>
            <a:ext cx="5943600"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DCA79E34-627A-5BE7-916F-E7561069AF48}"/>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sz="900" b="1" cap="all" spc="300">
                <a:solidFill>
                  <a:schemeClr val="tx1"/>
                </a:solidFill>
              </a:rPr>
              <a:t>2024-04-17</a:t>
            </a:r>
          </a:p>
        </p:txBody>
      </p:sp>
      <p:sp>
        <p:nvSpPr>
          <p:cNvPr id="6" name="Footer Placeholder 5">
            <a:extLst>
              <a:ext uri="{FF2B5EF4-FFF2-40B4-BE49-F238E27FC236}">
                <a16:creationId xmlns:a16="http://schemas.microsoft.com/office/drawing/2014/main" id="{59AC6FC2-24D3-7837-7709-2DE08490A6D1}"/>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gn="r">
              <a:lnSpc>
                <a:spcPct val="90000"/>
              </a:lnSpc>
              <a:spcAft>
                <a:spcPts val="600"/>
              </a:spcAft>
            </a:pPr>
            <a:r>
              <a:rPr lang="en-US" sz="900" b="1" kern="1200" cap="all" spc="300" baseline="0">
                <a:solidFill>
                  <a:schemeClr val="tx1"/>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AF1A9A83-049F-C7FF-12FC-70260A7ADE35}"/>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638F4468-FDB7-4017-BFD6-ABA860E7D03B}" type="slidenum">
              <a:rPr lang="en-US" sz="900" b="1" cap="all" spc="300" smtClean="0">
                <a:solidFill>
                  <a:schemeClr val="tx1"/>
                </a:solidFill>
              </a:rPr>
              <a:pPr>
                <a:spcAft>
                  <a:spcPts val="600"/>
                </a:spcAft>
              </a:pPr>
              <a:t>12</a:t>
            </a:fld>
            <a:endParaRPr lang="en-US" sz="900" b="1" cap="all" spc="300">
              <a:solidFill>
                <a:schemeClr val="tx1"/>
              </a:solidFill>
            </a:endParaRPr>
          </a:p>
        </p:txBody>
      </p:sp>
    </p:spTree>
    <p:extLst>
      <p:ext uri="{BB962C8B-B14F-4D97-AF65-F5344CB8AC3E}">
        <p14:creationId xmlns:p14="http://schemas.microsoft.com/office/powerpoint/2010/main" val="2145739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413FE-E53F-5D57-23BF-0C2925979B0B}"/>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sz="3400" kern="1200" dirty="0">
                <a:solidFill>
                  <a:schemeClr val="tx1"/>
                </a:solidFill>
                <a:latin typeface="+mj-lt"/>
                <a:ea typeface="+mj-ea"/>
                <a:cs typeface="+mj-cs"/>
              </a:rPr>
              <a:t>Soluzioni per mani tremanti durante la saldatura</a:t>
            </a:r>
          </a:p>
        </p:txBody>
      </p:sp>
      <p:cxnSp>
        <p:nvCxnSpPr>
          <p:cNvPr id="17" name="Straight Connector 1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8CC726-3E38-974E-BA10-BBBCD9911245}"/>
              </a:ext>
            </a:extLst>
          </p:cNvPr>
          <p:cNvSpPr>
            <a:spLocks noGrp="1"/>
          </p:cNvSpPr>
          <p:nvPr>
            <p:ph sz="half" idx="2"/>
          </p:nvPr>
        </p:nvSpPr>
        <p:spPr>
          <a:xfrm>
            <a:off x="640080" y="2633236"/>
            <a:ext cx="5852160" cy="3664685"/>
          </a:xfrm>
        </p:spPr>
        <p:txBody>
          <a:bodyPr vert="horz" lIns="91440" tIns="45720" rIns="91440" bIns="45720" rtlCol="0">
            <a:normAutofit/>
          </a:bodyPr>
          <a:lstStyle/>
          <a:p>
            <a:pPr>
              <a:lnSpc>
                <a:spcPct val="110000"/>
              </a:lnSpc>
              <a:buSzPct val="87000"/>
            </a:pPr>
            <a:r>
              <a:rPr lang="en-US" sz="2600" dirty="0" err="1"/>
              <a:t>Impugnare</a:t>
            </a:r>
            <a:r>
              <a:rPr lang="en-US" sz="2600" dirty="0"/>
              <a:t> </a:t>
            </a:r>
            <a:r>
              <a:rPr lang="en-US" sz="2600" dirty="0" err="1"/>
              <a:t>saldatore</a:t>
            </a:r>
            <a:r>
              <a:rPr lang="en-US" sz="2600" dirty="0"/>
              <a:t> </a:t>
            </a:r>
            <a:r>
              <a:rPr lang="en-US" sz="2600" dirty="0" err="1"/>
              <a:t>nella</a:t>
            </a:r>
            <a:r>
              <a:rPr lang="en-US" sz="2600" dirty="0"/>
              <a:t> </a:t>
            </a:r>
            <a:r>
              <a:rPr lang="en-US" sz="2600" dirty="0" err="1"/>
              <a:t>giusta</a:t>
            </a:r>
            <a:r>
              <a:rPr lang="en-US" sz="2600" dirty="0"/>
              <a:t> </a:t>
            </a:r>
            <a:r>
              <a:rPr lang="en-US" sz="2600" dirty="0" err="1"/>
              <a:t>posizione</a:t>
            </a:r>
            <a:endParaRPr lang="en-US" sz="2600" dirty="0"/>
          </a:p>
          <a:p>
            <a:pPr>
              <a:lnSpc>
                <a:spcPct val="110000"/>
              </a:lnSpc>
              <a:buSzPct val="87000"/>
            </a:pPr>
            <a:r>
              <a:rPr lang="en-US" sz="2600" dirty="0" err="1"/>
              <a:t>Usare</a:t>
            </a:r>
            <a:r>
              <a:rPr lang="en-US" sz="2600" dirty="0"/>
              <a:t> un </a:t>
            </a:r>
            <a:r>
              <a:rPr lang="en-US" sz="2600" dirty="0" err="1"/>
              <a:t>saldatore</a:t>
            </a:r>
            <a:r>
              <a:rPr lang="en-US" sz="2600" dirty="0"/>
              <a:t> leggero</a:t>
            </a:r>
          </a:p>
          <a:p>
            <a:pPr>
              <a:lnSpc>
                <a:spcPct val="110000"/>
              </a:lnSpc>
              <a:buSzPct val="87000"/>
            </a:pPr>
            <a:r>
              <a:rPr lang="en-US" sz="2600" dirty="0" err="1"/>
              <a:t>Utilizzare</a:t>
            </a:r>
            <a:r>
              <a:rPr lang="en-US" sz="2600" dirty="0"/>
              <a:t> un </a:t>
            </a:r>
            <a:r>
              <a:rPr lang="en-US" sz="2600" dirty="0" err="1"/>
              <a:t>supporto</a:t>
            </a:r>
            <a:endParaRPr lang="en-US" sz="2600" dirty="0"/>
          </a:p>
          <a:p>
            <a:pPr>
              <a:lnSpc>
                <a:spcPct val="110000"/>
              </a:lnSpc>
              <a:buSzPct val="87000"/>
            </a:pPr>
            <a:r>
              <a:rPr lang="en-US" sz="2600" dirty="0" err="1"/>
              <a:t>Mantenere</a:t>
            </a:r>
            <a:r>
              <a:rPr lang="en-US" sz="2600" dirty="0"/>
              <a:t> </a:t>
            </a:r>
            <a:r>
              <a:rPr lang="en-US" sz="2600" dirty="0" err="1"/>
              <a:t>una</a:t>
            </a:r>
            <a:r>
              <a:rPr lang="en-US" sz="2600" dirty="0"/>
              <a:t> buona </a:t>
            </a:r>
            <a:r>
              <a:rPr lang="en-US" sz="2600" dirty="0" err="1"/>
              <a:t>postura</a:t>
            </a:r>
            <a:endParaRPr lang="en-US" sz="2600" dirty="0"/>
          </a:p>
          <a:p>
            <a:pPr>
              <a:lnSpc>
                <a:spcPct val="110000"/>
              </a:lnSpc>
              <a:buSzPct val="87000"/>
            </a:pPr>
            <a:r>
              <a:rPr lang="en-US" sz="2600" dirty="0"/>
              <a:t>Fare pause </a:t>
            </a:r>
            <a:r>
              <a:rPr lang="en-US" sz="2600" dirty="0" err="1"/>
              <a:t>frequenti</a:t>
            </a:r>
            <a:endParaRPr lang="en-US" sz="2600" dirty="0"/>
          </a:p>
        </p:txBody>
      </p:sp>
      <p:sp>
        <p:nvSpPr>
          <p:cNvPr id="5" name="Date Placeholder 4">
            <a:extLst>
              <a:ext uri="{FF2B5EF4-FFF2-40B4-BE49-F238E27FC236}">
                <a16:creationId xmlns:a16="http://schemas.microsoft.com/office/drawing/2014/main" id="{4088E9B5-5DEF-F817-1351-F7A26B2C459B}"/>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sz="900" b="1" cap="all" spc="300">
                <a:solidFill>
                  <a:schemeClr val="tx1"/>
                </a:solidFill>
              </a:rPr>
              <a:t>2024-04-17</a:t>
            </a:r>
          </a:p>
        </p:txBody>
      </p:sp>
      <p:sp>
        <p:nvSpPr>
          <p:cNvPr id="6" name="Footer Placeholder 5">
            <a:extLst>
              <a:ext uri="{FF2B5EF4-FFF2-40B4-BE49-F238E27FC236}">
                <a16:creationId xmlns:a16="http://schemas.microsoft.com/office/drawing/2014/main" id="{3608732C-3999-2B83-B1C0-66349C965215}"/>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gn="r">
              <a:lnSpc>
                <a:spcPct val="90000"/>
              </a:lnSpc>
              <a:spcAft>
                <a:spcPts val="600"/>
              </a:spcAft>
            </a:pPr>
            <a:r>
              <a:rPr lang="en-US" sz="900" b="1" kern="1200" cap="all" spc="300" baseline="0">
                <a:solidFill>
                  <a:srgbClr val="FFFFFF"/>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33CA75AE-F307-42D0-19E4-A9288E4628C5}"/>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638F4468-FDB7-4017-BFD6-ABA860E7D03B}" type="slidenum">
              <a:rPr lang="en-US" sz="900" b="1" cap="all" spc="300">
                <a:solidFill>
                  <a:srgbClr val="FFFFFF"/>
                </a:solidFill>
              </a:rPr>
              <a:pPr>
                <a:spcAft>
                  <a:spcPts val="600"/>
                </a:spcAft>
              </a:pPr>
              <a:t>13</a:t>
            </a:fld>
            <a:endParaRPr lang="en-US" sz="900" b="1" cap="all" spc="300">
              <a:solidFill>
                <a:srgbClr val="FFFFFF"/>
              </a:solidFill>
            </a:endParaRPr>
          </a:p>
        </p:txBody>
      </p:sp>
    </p:spTree>
    <p:extLst>
      <p:ext uri="{BB962C8B-B14F-4D97-AF65-F5344CB8AC3E}">
        <p14:creationId xmlns:p14="http://schemas.microsoft.com/office/powerpoint/2010/main" val="17747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2D728B-BDE5-647B-C59F-FB780F06EC9E}"/>
              </a:ext>
            </a:extLst>
          </p:cNvPr>
          <p:cNvSpPr>
            <a:spLocks noGrp="1"/>
          </p:cNvSpPr>
          <p:nvPr>
            <p:ph type="title"/>
          </p:nvPr>
        </p:nvSpPr>
        <p:spPr>
          <a:xfrm>
            <a:off x="838200" y="673770"/>
            <a:ext cx="3220329" cy="2027227"/>
          </a:xfrm>
        </p:spPr>
        <p:txBody>
          <a:bodyPr vert="horz" lIns="91440" tIns="45720" rIns="91440" bIns="45720" rtlCol="0" anchor="t">
            <a:normAutofit/>
          </a:bodyPr>
          <a:lstStyle/>
          <a:p>
            <a:r>
              <a:rPr lang="en-US" sz="5400" kern="1200">
                <a:solidFill>
                  <a:srgbClr val="FFFFFF"/>
                </a:solidFill>
                <a:latin typeface="+mj-lt"/>
                <a:ea typeface="+mj-ea"/>
                <a:cs typeface="+mj-cs"/>
              </a:rPr>
              <a:t>Errori comuni</a:t>
            </a:r>
          </a:p>
        </p:txBody>
      </p:sp>
      <p:sp>
        <p:nvSpPr>
          <p:cNvPr id="5" name="Date Placeholder 4">
            <a:extLst>
              <a:ext uri="{FF2B5EF4-FFF2-40B4-BE49-F238E27FC236}">
                <a16:creationId xmlns:a16="http://schemas.microsoft.com/office/drawing/2014/main" id="{67C5DE08-ABE3-C2AF-4D00-DCEE8C9B20D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rPr>
              <a:t>2024-04-17</a:t>
            </a:r>
          </a:p>
        </p:txBody>
      </p:sp>
      <p:sp>
        <p:nvSpPr>
          <p:cNvPr id="6" name="Footer Placeholder 5">
            <a:extLst>
              <a:ext uri="{FF2B5EF4-FFF2-40B4-BE49-F238E27FC236}">
                <a16:creationId xmlns:a16="http://schemas.microsoft.com/office/drawing/2014/main" id="{227087C5-B879-2AD3-E659-60FBB57434C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8C20A8E6-382F-71F9-1661-6D69E2E50C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38F4468-FDB7-4017-BFD6-ABA860E7D03B}" type="slidenum">
              <a:rPr lang="en-US" smtClean="0">
                <a:solidFill>
                  <a:schemeClr val="tx1">
                    <a:tint val="75000"/>
                  </a:schemeClr>
                </a:solidFill>
              </a:rPr>
              <a:pPr>
                <a:spcAft>
                  <a:spcPts val="600"/>
                </a:spcAft>
              </a:pPr>
              <a:t>14</a:t>
            </a:fld>
            <a:endParaRPr lang="en-US">
              <a:solidFill>
                <a:schemeClr val="tx1">
                  <a:tint val="75000"/>
                </a:schemeClr>
              </a:solidFill>
            </a:endParaRPr>
          </a:p>
        </p:txBody>
      </p:sp>
      <p:graphicFrame>
        <p:nvGraphicFramePr>
          <p:cNvPr id="9" name="Content Placeholder 2">
            <a:extLst>
              <a:ext uri="{FF2B5EF4-FFF2-40B4-BE49-F238E27FC236}">
                <a16:creationId xmlns:a16="http://schemas.microsoft.com/office/drawing/2014/main" id="{175B263A-AD3E-B884-70FB-B2F84C7FFCFF}"/>
              </a:ext>
            </a:extLst>
          </p:cNvPr>
          <p:cNvGraphicFramePr>
            <a:graphicFrameLocks noGrp="1"/>
          </p:cNvGraphicFramePr>
          <p:nvPr>
            <p:ph sz="half" idx="1"/>
            <p:extLst>
              <p:ext uri="{D42A27DB-BD31-4B8C-83A1-F6EECF244321}">
                <p14:modId xmlns:p14="http://schemas.microsoft.com/office/powerpoint/2010/main" val="122574322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75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C811-A9D1-7EC4-2C7E-6222BBC5A0D1}"/>
              </a:ext>
            </a:extLst>
          </p:cNvPr>
          <p:cNvSpPr>
            <a:spLocks noGrp="1"/>
          </p:cNvSpPr>
          <p:nvPr>
            <p:ph type="title"/>
          </p:nvPr>
        </p:nvSpPr>
        <p:spPr/>
        <p:txBody>
          <a:bodyPr/>
          <a:lstStyle/>
          <a:p>
            <a:r>
              <a:rPr lang="en-US" dirty="0"/>
              <a:t>Use case: </a:t>
            </a:r>
            <a:r>
              <a:rPr lang="en-US" dirty="0" err="1"/>
              <a:t>unire</a:t>
            </a:r>
            <a:r>
              <a:rPr lang="en-US" dirty="0"/>
              <a:t> due </a:t>
            </a:r>
            <a:r>
              <a:rPr lang="en-US" dirty="0" err="1"/>
              <a:t>cavi</a:t>
            </a:r>
            <a:endParaRPr lang="en-US" dirty="0"/>
          </a:p>
        </p:txBody>
      </p:sp>
      <p:sp>
        <p:nvSpPr>
          <p:cNvPr id="5" name="Date Placeholder 4">
            <a:extLst>
              <a:ext uri="{FF2B5EF4-FFF2-40B4-BE49-F238E27FC236}">
                <a16:creationId xmlns:a16="http://schemas.microsoft.com/office/drawing/2014/main" id="{1EDE9DBB-B244-F1F7-372A-26E65BED5BE8}"/>
              </a:ext>
            </a:extLst>
          </p:cNvPr>
          <p:cNvSpPr>
            <a:spLocks noGrp="1"/>
          </p:cNvSpPr>
          <p:nvPr>
            <p:ph type="dt" sz="half" idx="10"/>
          </p:nvPr>
        </p:nvSpPr>
        <p:spPr/>
        <p:txBody>
          <a:bodyPr/>
          <a:lstStyle/>
          <a:p>
            <a:r>
              <a:rPr lang="en-150"/>
              <a:t>2024-04-17</a:t>
            </a:r>
            <a:endParaRPr lang="en-US"/>
          </a:p>
        </p:txBody>
      </p:sp>
      <p:sp>
        <p:nvSpPr>
          <p:cNvPr id="6" name="Footer Placeholder 5">
            <a:extLst>
              <a:ext uri="{FF2B5EF4-FFF2-40B4-BE49-F238E27FC236}">
                <a16:creationId xmlns:a16="http://schemas.microsoft.com/office/drawing/2014/main" id="{B8032520-7801-BE79-36DD-AC5989B6E1F9}"/>
              </a:ext>
            </a:extLst>
          </p:cNvPr>
          <p:cNvSpPr>
            <a:spLocks noGrp="1"/>
          </p:cNvSpPr>
          <p:nvPr>
            <p:ph type="ftr" sz="quarter" idx="11"/>
          </p:nvPr>
        </p:nvSpPr>
        <p:spPr/>
        <p:txBody>
          <a:bodyPr/>
          <a:lstStyle/>
          <a:p>
            <a:r>
              <a:rPr lang="it-IT"/>
              <a:t>2024 - Formazione SunLab - Francesco Penasa </a:t>
            </a:r>
            <a:endParaRPr lang="en-US"/>
          </a:p>
        </p:txBody>
      </p:sp>
      <p:sp>
        <p:nvSpPr>
          <p:cNvPr id="7" name="Slide Number Placeholder 6">
            <a:extLst>
              <a:ext uri="{FF2B5EF4-FFF2-40B4-BE49-F238E27FC236}">
                <a16:creationId xmlns:a16="http://schemas.microsoft.com/office/drawing/2014/main" id="{7CFA0F28-7948-325A-E0EC-34F2F2695039}"/>
              </a:ext>
            </a:extLst>
          </p:cNvPr>
          <p:cNvSpPr>
            <a:spLocks noGrp="1"/>
          </p:cNvSpPr>
          <p:nvPr>
            <p:ph type="sldNum" sz="quarter" idx="12"/>
          </p:nvPr>
        </p:nvSpPr>
        <p:spPr/>
        <p:txBody>
          <a:bodyPr/>
          <a:lstStyle/>
          <a:p>
            <a:fld id="{638F4468-FDB7-4017-BFD6-ABA860E7D03B}" type="slidenum">
              <a:rPr lang="en-US" smtClean="0"/>
              <a:t>15</a:t>
            </a:fld>
            <a:endParaRPr lang="en-US"/>
          </a:p>
        </p:txBody>
      </p:sp>
      <p:pic>
        <p:nvPicPr>
          <p:cNvPr id="9" name="Picture 8">
            <a:extLst>
              <a:ext uri="{FF2B5EF4-FFF2-40B4-BE49-F238E27FC236}">
                <a16:creationId xmlns:a16="http://schemas.microsoft.com/office/drawing/2014/main" id="{3C075E17-28A7-5900-F235-38EB0DD043CA}"/>
              </a:ext>
            </a:extLst>
          </p:cNvPr>
          <p:cNvPicPr>
            <a:picLocks noChangeAspect="1"/>
          </p:cNvPicPr>
          <p:nvPr/>
        </p:nvPicPr>
        <p:blipFill>
          <a:blip r:embed="rId3"/>
          <a:stretch>
            <a:fillRect/>
          </a:stretch>
        </p:blipFill>
        <p:spPr>
          <a:xfrm>
            <a:off x="2885627" y="1766655"/>
            <a:ext cx="6420746" cy="3324689"/>
          </a:xfrm>
          <a:prstGeom prst="rect">
            <a:avLst/>
          </a:prstGeom>
        </p:spPr>
      </p:pic>
    </p:spTree>
    <p:extLst>
      <p:ext uri="{BB962C8B-B14F-4D97-AF65-F5344CB8AC3E}">
        <p14:creationId xmlns:p14="http://schemas.microsoft.com/office/powerpoint/2010/main" val="1901913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C811-A9D1-7EC4-2C7E-6222BBC5A0D1}"/>
              </a:ext>
            </a:extLst>
          </p:cNvPr>
          <p:cNvSpPr>
            <a:spLocks noGrp="1"/>
          </p:cNvSpPr>
          <p:nvPr>
            <p:ph type="title"/>
          </p:nvPr>
        </p:nvSpPr>
        <p:spPr/>
        <p:txBody>
          <a:bodyPr/>
          <a:lstStyle/>
          <a:p>
            <a:r>
              <a:rPr lang="en-US" dirty="0"/>
              <a:t>Use case: </a:t>
            </a:r>
            <a:r>
              <a:rPr lang="en-US" dirty="0" err="1"/>
              <a:t>saldare</a:t>
            </a:r>
            <a:r>
              <a:rPr lang="en-US" dirty="0"/>
              <a:t> </a:t>
            </a:r>
            <a:r>
              <a:rPr lang="en-US" dirty="0" err="1"/>
              <a:t>componenti</a:t>
            </a:r>
            <a:endParaRPr lang="en-US" dirty="0"/>
          </a:p>
        </p:txBody>
      </p:sp>
      <p:pic>
        <p:nvPicPr>
          <p:cNvPr id="9" name="Content Placeholder 8" descr="A close up of a soldering iron&#10;&#10;Description automatically generated">
            <a:extLst>
              <a:ext uri="{FF2B5EF4-FFF2-40B4-BE49-F238E27FC236}">
                <a16:creationId xmlns:a16="http://schemas.microsoft.com/office/drawing/2014/main" id="{6A23C7AE-6991-01A4-D8CF-BD5A376B34D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7750" y="2572544"/>
            <a:ext cx="4762500" cy="2857500"/>
          </a:xfrm>
        </p:spPr>
      </p:pic>
      <p:pic>
        <p:nvPicPr>
          <p:cNvPr id="11" name="Content Placeholder 10">
            <a:extLst>
              <a:ext uri="{FF2B5EF4-FFF2-40B4-BE49-F238E27FC236}">
                <a16:creationId xmlns:a16="http://schemas.microsoft.com/office/drawing/2014/main" id="{C87A3EA5-1882-2C73-FA3B-754906E7988B}"/>
              </a:ext>
            </a:extLst>
          </p:cNvPr>
          <p:cNvPicPr>
            <a:picLocks noGrp="1" noChangeAspect="1"/>
          </p:cNvPicPr>
          <p:nvPr>
            <p:ph sz="half" idx="2"/>
          </p:nvPr>
        </p:nvPicPr>
        <p:blipFill>
          <a:blip r:embed="rId4"/>
          <a:stretch>
            <a:fillRect/>
          </a:stretch>
        </p:blipFill>
        <p:spPr>
          <a:xfrm>
            <a:off x="6172200" y="2085140"/>
            <a:ext cx="5181600" cy="3832307"/>
          </a:xfrm>
        </p:spPr>
      </p:pic>
      <p:sp>
        <p:nvSpPr>
          <p:cNvPr id="5" name="Date Placeholder 4">
            <a:extLst>
              <a:ext uri="{FF2B5EF4-FFF2-40B4-BE49-F238E27FC236}">
                <a16:creationId xmlns:a16="http://schemas.microsoft.com/office/drawing/2014/main" id="{1EDE9DBB-B244-F1F7-372A-26E65BED5BE8}"/>
              </a:ext>
            </a:extLst>
          </p:cNvPr>
          <p:cNvSpPr>
            <a:spLocks noGrp="1"/>
          </p:cNvSpPr>
          <p:nvPr>
            <p:ph type="dt" sz="half" idx="10"/>
          </p:nvPr>
        </p:nvSpPr>
        <p:spPr/>
        <p:txBody>
          <a:bodyPr/>
          <a:lstStyle/>
          <a:p>
            <a:r>
              <a:rPr lang="en-150"/>
              <a:t>2024-04-17</a:t>
            </a:r>
            <a:endParaRPr lang="en-US"/>
          </a:p>
        </p:txBody>
      </p:sp>
      <p:sp>
        <p:nvSpPr>
          <p:cNvPr id="6" name="Footer Placeholder 5">
            <a:extLst>
              <a:ext uri="{FF2B5EF4-FFF2-40B4-BE49-F238E27FC236}">
                <a16:creationId xmlns:a16="http://schemas.microsoft.com/office/drawing/2014/main" id="{B8032520-7801-BE79-36DD-AC5989B6E1F9}"/>
              </a:ext>
            </a:extLst>
          </p:cNvPr>
          <p:cNvSpPr>
            <a:spLocks noGrp="1"/>
          </p:cNvSpPr>
          <p:nvPr>
            <p:ph type="ftr" sz="quarter" idx="11"/>
          </p:nvPr>
        </p:nvSpPr>
        <p:spPr/>
        <p:txBody>
          <a:bodyPr/>
          <a:lstStyle/>
          <a:p>
            <a:r>
              <a:rPr lang="it-IT"/>
              <a:t>2024 - Formazione SunLab - Francesco Penasa </a:t>
            </a:r>
            <a:endParaRPr lang="en-US"/>
          </a:p>
        </p:txBody>
      </p:sp>
      <p:sp>
        <p:nvSpPr>
          <p:cNvPr id="7" name="Slide Number Placeholder 6">
            <a:extLst>
              <a:ext uri="{FF2B5EF4-FFF2-40B4-BE49-F238E27FC236}">
                <a16:creationId xmlns:a16="http://schemas.microsoft.com/office/drawing/2014/main" id="{7CFA0F28-7948-325A-E0EC-34F2F2695039}"/>
              </a:ext>
            </a:extLst>
          </p:cNvPr>
          <p:cNvSpPr>
            <a:spLocks noGrp="1"/>
          </p:cNvSpPr>
          <p:nvPr>
            <p:ph type="sldNum" sz="quarter" idx="12"/>
          </p:nvPr>
        </p:nvSpPr>
        <p:spPr/>
        <p:txBody>
          <a:bodyPr/>
          <a:lstStyle/>
          <a:p>
            <a:fld id="{638F4468-FDB7-4017-BFD6-ABA860E7D03B}" type="slidenum">
              <a:rPr lang="en-US" smtClean="0"/>
              <a:t>16</a:t>
            </a:fld>
            <a:endParaRPr lang="en-US"/>
          </a:p>
        </p:txBody>
      </p:sp>
    </p:spTree>
    <p:extLst>
      <p:ext uri="{BB962C8B-B14F-4D97-AF65-F5344CB8AC3E}">
        <p14:creationId xmlns:p14="http://schemas.microsoft.com/office/powerpoint/2010/main" val="321588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E5864-0B82-1DD7-C9B8-F971EDECE607}"/>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sz="3400" kern="1200" dirty="0">
                <a:solidFill>
                  <a:schemeClr val="tx1"/>
                </a:solidFill>
                <a:latin typeface="+mj-lt"/>
                <a:ea typeface="+mj-ea"/>
                <a:cs typeface="+mj-cs"/>
              </a:rPr>
              <a:t>Perché non riesci a saldare il componente?</a:t>
            </a:r>
          </a:p>
        </p:txBody>
      </p:sp>
      <p:cxnSp>
        <p:nvCxnSpPr>
          <p:cNvPr id="17" name="Straight Connector 16">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C3E8947-9195-E562-5B34-1B4334E43707}"/>
              </a:ext>
            </a:extLst>
          </p:cNvPr>
          <p:cNvSpPr>
            <a:spLocks noGrp="1"/>
          </p:cNvSpPr>
          <p:nvPr>
            <p:ph sz="half" idx="2"/>
          </p:nvPr>
        </p:nvSpPr>
        <p:spPr>
          <a:xfrm>
            <a:off x="5496821" y="2633236"/>
            <a:ext cx="6034187" cy="3664687"/>
          </a:xfrm>
        </p:spPr>
        <p:txBody>
          <a:bodyPr vert="horz" lIns="91440" tIns="45720" rIns="91440" bIns="45720" rtlCol="0">
            <a:normAutofit/>
          </a:bodyPr>
          <a:lstStyle/>
          <a:p>
            <a:pPr>
              <a:lnSpc>
                <a:spcPct val="120000"/>
              </a:lnSpc>
              <a:buSzPct val="87000"/>
            </a:pPr>
            <a:r>
              <a:rPr lang="en-US" dirty="0"/>
              <a:t>La </a:t>
            </a:r>
            <a:r>
              <a:rPr lang="en-US" dirty="0" err="1"/>
              <a:t>dissaldatura</a:t>
            </a:r>
            <a:r>
              <a:rPr lang="en-US" dirty="0"/>
              <a:t> </a:t>
            </a:r>
            <a:r>
              <a:rPr lang="en-US" dirty="0" err="1"/>
              <a:t>può</a:t>
            </a:r>
            <a:r>
              <a:rPr lang="en-US" dirty="0"/>
              <a:t> </a:t>
            </a:r>
            <a:r>
              <a:rPr lang="en-US" dirty="0" err="1"/>
              <a:t>causare</a:t>
            </a:r>
            <a:r>
              <a:rPr lang="en-US" dirty="0"/>
              <a:t> </a:t>
            </a:r>
            <a:r>
              <a:rPr lang="en-US" dirty="0" err="1"/>
              <a:t>danni</a:t>
            </a:r>
            <a:r>
              <a:rPr lang="en-US" dirty="0"/>
              <a:t> ai </a:t>
            </a:r>
            <a:r>
              <a:rPr lang="en-US" dirty="0" err="1"/>
              <a:t>componenti</a:t>
            </a:r>
            <a:endParaRPr lang="en-US" dirty="0"/>
          </a:p>
          <a:p>
            <a:pPr>
              <a:lnSpc>
                <a:spcPct val="120000"/>
              </a:lnSpc>
              <a:buSzPct val="87000"/>
            </a:pPr>
            <a:r>
              <a:rPr lang="en-US" dirty="0" err="1"/>
              <a:t>L'ossido</a:t>
            </a:r>
            <a:r>
              <a:rPr lang="en-US" dirty="0"/>
              <a:t> </a:t>
            </a:r>
            <a:r>
              <a:rPr lang="en-US" dirty="0" err="1"/>
              <a:t>può</a:t>
            </a:r>
            <a:r>
              <a:rPr lang="en-US" dirty="0"/>
              <a:t> </a:t>
            </a:r>
            <a:r>
              <a:rPr lang="en-US" dirty="0" err="1"/>
              <a:t>impedire</a:t>
            </a:r>
            <a:r>
              <a:rPr lang="en-US" dirty="0"/>
              <a:t> la </a:t>
            </a:r>
            <a:r>
              <a:rPr lang="en-US" dirty="0" err="1"/>
              <a:t>saldatura</a:t>
            </a:r>
            <a:endParaRPr lang="en-US" dirty="0"/>
          </a:p>
          <a:p>
            <a:pPr>
              <a:lnSpc>
                <a:spcPct val="120000"/>
              </a:lnSpc>
              <a:buSzPct val="87000"/>
            </a:pPr>
            <a:r>
              <a:rPr lang="en-US" dirty="0" err="1"/>
              <a:t>Cattiva</a:t>
            </a:r>
            <a:r>
              <a:rPr lang="en-US" dirty="0"/>
              <a:t> </a:t>
            </a:r>
            <a:r>
              <a:rPr lang="en-US" dirty="0" err="1"/>
              <a:t>circolazione</a:t>
            </a:r>
            <a:r>
              <a:rPr lang="en-US" dirty="0"/>
              <a:t> del </a:t>
            </a:r>
            <a:r>
              <a:rPr lang="en-US" dirty="0" err="1"/>
              <a:t>calore</a:t>
            </a:r>
            <a:endParaRPr lang="en-US" dirty="0"/>
          </a:p>
          <a:p>
            <a:pPr>
              <a:lnSpc>
                <a:spcPct val="120000"/>
              </a:lnSpc>
              <a:buSzPct val="87000"/>
            </a:pPr>
            <a:r>
              <a:rPr lang="en-US" dirty="0" err="1"/>
              <a:t>Errori</a:t>
            </a:r>
            <a:r>
              <a:rPr lang="en-US" dirty="0"/>
              <a:t> </a:t>
            </a:r>
            <a:r>
              <a:rPr lang="en-US" dirty="0" err="1"/>
              <a:t>nella</a:t>
            </a:r>
            <a:r>
              <a:rPr lang="en-US" dirty="0"/>
              <a:t> </a:t>
            </a:r>
            <a:r>
              <a:rPr lang="en-US" dirty="0" err="1"/>
              <a:t>temperatura</a:t>
            </a:r>
            <a:endParaRPr lang="en-US" dirty="0"/>
          </a:p>
        </p:txBody>
      </p:sp>
      <p:sp>
        <p:nvSpPr>
          <p:cNvPr id="5" name="Date Placeholder 4">
            <a:extLst>
              <a:ext uri="{FF2B5EF4-FFF2-40B4-BE49-F238E27FC236}">
                <a16:creationId xmlns:a16="http://schemas.microsoft.com/office/drawing/2014/main" id="{A1994F97-F6D9-62B2-D9AA-2FD3B44CD98D}"/>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sz="900" b="1" cap="all" spc="300">
                <a:solidFill>
                  <a:srgbClr val="FFFFFF"/>
                </a:solidFill>
              </a:rPr>
              <a:t>2024-04-17</a:t>
            </a:r>
          </a:p>
        </p:txBody>
      </p:sp>
      <p:sp>
        <p:nvSpPr>
          <p:cNvPr id="6" name="Footer Placeholder 5">
            <a:extLst>
              <a:ext uri="{FF2B5EF4-FFF2-40B4-BE49-F238E27FC236}">
                <a16:creationId xmlns:a16="http://schemas.microsoft.com/office/drawing/2014/main" id="{9987174D-BBCF-F30C-F5CA-19239D433E41}"/>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gn="r">
              <a:lnSpc>
                <a:spcPct val="90000"/>
              </a:lnSpc>
              <a:spcAft>
                <a:spcPts val="600"/>
              </a:spcAft>
            </a:pPr>
            <a:r>
              <a:rPr lang="en-US" sz="900" b="1" kern="1200" cap="all" spc="300" baseline="0">
                <a:solidFill>
                  <a:schemeClr val="tx1"/>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AA2D5F75-5E8B-9E56-6DAA-D6190A4D1A8C}"/>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638F4468-FDB7-4017-BFD6-ABA860E7D03B}" type="slidenum">
              <a:rPr lang="en-US" sz="900" b="1" cap="all" spc="300" smtClean="0">
                <a:solidFill>
                  <a:schemeClr val="tx1"/>
                </a:solidFill>
              </a:rPr>
              <a:pPr>
                <a:spcAft>
                  <a:spcPts val="600"/>
                </a:spcAft>
              </a:pPr>
              <a:t>17</a:t>
            </a:fld>
            <a:endParaRPr lang="en-US" sz="900" b="1" cap="all" spc="300">
              <a:solidFill>
                <a:schemeClr val="tx1"/>
              </a:solidFill>
            </a:endParaRPr>
          </a:p>
        </p:txBody>
      </p:sp>
      <p:pic>
        <p:nvPicPr>
          <p:cNvPr id="11" name="Picture 10">
            <a:extLst>
              <a:ext uri="{FF2B5EF4-FFF2-40B4-BE49-F238E27FC236}">
                <a16:creationId xmlns:a16="http://schemas.microsoft.com/office/drawing/2014/main" id="{BFEBAF71-1D71-EB41-A992-9778B883A3EF}"/>
              </a:ext>
            </a:extLst>
          </p:cNvPr>
          <p:cNvPicPr>
            <a:picLocks noChangeAspect="1"/>
          </p:cNvPicPr>
          <p:nvPr/>
        </p:nvPicPr>
        <p:blipFill>
          <a:blip r:embed="rId3"/>
          <a:stretch>
            <a:fillRect/>
          </a:stretch>
        </p:blipFill>
        <p:spPr>
          <a:xfrm>
            <a:off x="481219" y="151689"/>
            <a:ext cx="4934639" cy="3715268"/>
          </a:xfrm>
          <a:prstGeom prst="rect">
            <a:avLst/>
          </a:prstGeom>
        </p:spPr>
      </p:pic>
    </p:spTree>
    <p:extLst>
      <p:ext uri="{BB962C8B-B14F-4D97-AF65-F5344CB8AC3E}">
        <p14:creationId xmlns:p14="http://schemas.microsoft.com/office/powerpoint/2010/main" val="731492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A0E8-7FC7-1EDF-2A64-BF28009F4624}"/>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t>Dissaldatura</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C417D23-7CB9-25F1-C79E-03EB0B595AF2}"/>
              </a:ext>
            </a:extLst>
          </p:cNvPr>
          <p:cNvSpPr>
            <a:spLocks noGrp="1"/>
          </p:cNvSpPr>
          <p:nvPr>
            <p:ph sz="half" idx="2"/>
          </p:nvPr>
        </p:nvSpPr>
        <p:spPr>
          <a:xfrm>
            <a:off x="640080" y="2706624"/>
            <a:ext cx="6894576" cy="3483864"/>
          </a:xfrm>
        </p:spPr>
        <p:txBody>
          <a:bodyPr vert="horz" lIns="91440" tIns="45720" rIns="91440" bIns="45720" rtlCol="0">
            <a:normAutofit/>
          </a:bodyPr>
          <a:lstStyle/>
          <a:p>
            <a:pPr>
              <a:buSzPct val="87000"/>
            </a:pPr>
            <a:r>
              <a:rPr lang="en-US" sz="2200"/>
              <a:t>Succhiastagno</a:t>
            </a:r>
          </a:p>
          <a:p>
            <a:pPr>
              <a:buSzPct val="87000"/>
            </a:pPr>
            <a:r>
              <a:rPr lang="en-US" sz="2200"/>
              <a:t>Treccia dissaldante</a:t>
            </a:r>
          </a:p>
          <a:p>
            <a:pPr>
              <a:buSzPct val="87000"/>
            </a:pPr>
            <a:r>
              <a:rPr lang="en-US" sz="2200"/>
              <a:t>Colpo di reni</a:t>
            </a:r>
          </a:p>
        </p:txBody>
      </p:sp>
      <p:pic>
        <p:nvPicPr>
          <p:cNvPr id="14" name="Picture 13">
            <a:extLst>
              <a:ext uri="{FF2B5EF4-FFF2-40B4-BE49-F238E27FC236}">
                <a16:creationId xmlns:a16="http://schemas.microsoft.com/office/drawing/2014/main" id="{D85944C8-BFEB-C504-A563-593B2249FFF4}"/>
              </a:ext>
            </a:extLst>
          </p:cNvPr>
          <p:cNvPicPr>
            <a:picLocks noChangeAspect="1"/>
          </p:cNvPicPr>
          <p:nvPr/>
        </p:nvPicPr>
        <p:blipFill>
          <a:blip r:embed="rId3"/>
          <a:stretch>
            <a:fillRect/>
          </a:stretch>
        </p:blipFill>
        <p:spPr>
          <a:xfrm>
            <a:off x="8194074" y="329183"/>
            <a:ext cx="3353747" cy="3429969"/>
          </a:xfrm>
          <a:prstGeom prst="rect">
            <a:avLst/>
          </a:prstGeom>
        </p:spPr>
      </p:pic>
      <p:pic>
        <p:nvPicPr>
          <p:cNvPr id="11" name="Picture 10">
            <a:extLst>
              <a:ext uri="{FF2B5EF4-FFF2-40B4-BE49-F238E27FC236}">
                <a16:creationId xmlns:a16="http://schemas.microsoft.com/office/drawing/2014/main" id="{65D70C3C-D571-9426-1ACE-26098F7DA24B}"/>
              </a:ext>
            </a:extLst>
          </p:cNvPr>
          <p:cNvPicPr>
            <a:picLocks noChangeAspect="1"/>
          </p:cNvPicPr>
          <p:nvPr/>
        </p:nvPicPr>
        <p:blipFill>
          <a:blip r:embed="rId4"/>
          <a:stretch>
            <a:fillRect/>
          </a:stretch>
        </p:blipFill>
        <p:spPr>
          <a:xfrm>
            <a:off x="7863840" y="4338174"/>
            <a:ext cx="3995928" cy="1658310"/>
          </a:xfrm>
          <a:prstGeom prst="rect">
            <a:avLst/>
          </a:prstGeom>
        </p:spPr>
      </p:pic>
      <p:sp>
        <p:nvSpPr>
          <p:cNvPr id="5" name="Date Placeholder 4">
            <a:extLst>
              <a:ext uri="{FF2B5EF4-FFF2-40B4-BE49-F238E27FC236}">
                <a16:creationId xmlns:a16="http://schemas.microsoft.com/office/drawing/2014/main" id="{24794701-981C-778D-77CD-DF856F32C18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b="1" cap="all" spc="300">
                <a:solidFill>
                  <a:schemeClr val="tx1">
                    <a:tint val="75000"/>
                  </a:schemeClr>
                </a:solidFill>
              </a:rPr>
              <a:t>2024-04-17</a:t>
            </a:r>
          </a:p>
        </p:txBody>
      </p:sp>
      <p:sp>
        <p:nvSpPr>
          <p:cNvPr id="6" name="Footer Placeholder 5">
            <a:extLst>
              <a:ext uri="{FF2B5EF4-FFF2-40B4-BE49-F238E27FC236}">
                <a16:creationId xmlns:a16="http://schemas.microsoft.com/office/drawing/2014/main" id="{DB94CB9D-920B-0E99-A8D6-287C9FBB081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b="1" kern="1200" cap="all" spc="300" baseline="0">
                <a:solidFill>
                  <a:schemeClr val="tx1">
                    <a:tint val="7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FBE826FE-A2D8-17D5-19C4-8D30D6608BC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38F4468-FDB7-4017-BFD6-ABA860E7D03B}" type="slidenum">
              <a:rPr lang="en-US" b="1" cap="all" spc="300" smtClean="0">
                <a:solidFill>
                  <a:schemeClr val="tx1">
                    <a:tint val="75000"/>
                  </a:schemeClr>
                </a:solidFill>
              </a:rPr>
              <a:pPr>
                <a:spcAft>
                  <a:spcPts val="600"/>
                </a:spcAft>
              </a:pPr>
              <a:t>18</a:t>
            </a:fld>
            <a:endParaRPr lang="en-US" b="1" cap="all" spc="300">
              <a:solidFill>
                <a:schemeClr val="tx1">
                  <a:tint val="75000"/>
                </a:schemeClr>
              </a:solidFill>
            </a:endParaRPr>
          </a:p>
        </p:txBody>
      </p:sp>
    </p:spTree>
    <p:extLst>
      <p:ext uri="{BB962C8B-B14F-4D97-AF65-F5344CB8AC3E}">
        <p14:creationId xmlns:p14="http://schemas.microsoft.com/office/powerpoint/2010/main" val="157289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668143-C63B-0AFC-5E5A-6198A3FAFF63}"/>
              </a:ext>
            </a:extLst>
          </p:cNvPr>
          <p:cNvSpPr>
            <a:spLocks noGrp="1"/>
          </p:cNvSpPr>
          <p:nvPr>
            <p:ph type="title"/>
          </p:nvPr>
        </p:nvSpPr>
        <p:spPr>
          <a:xfrm>
            <a:off x="804672" y="802955"/>
            <a:ext cx="4977976" cy="1454051"/>
          </a:xfrm>
        </p:spPr>
        <p:txBody>
          <a:bodyPr vert="horz" lIns="91440" tIns="45720" rIns="91440" bIns="45720" rtlCol="0" anchor="ctr">
            <a:normAutofit/>
          </a:bodyPr>
          <a:lstStyle/>
          <a:p>
            <a:r>
              <a:rPr lang="en-US" sz="3600" kern="1200">
                <a:solidFill>
                  <a:schemeClr val="tx2"/>
                </a:solidFill>
                <a:latin typeface="+mj-lt"/>
                <a:ea typeface="+mj-ea"/>
                <a:cs typeface="+mj-cs"/>
              </a:rPr>
              <a:t>Consigli per gli acquisti</a:t>
            </a:r>
          </a:p>
        </p:txBody>
      </p:sp>
      <p:sp>
        <p:nvSpPr>
          <p:cNvPr id="3" name="Content Placeholder 2">
            <a:extLst>
              <a:ext uri="{FF2B5EF4-FFF2-40B4-BE49-F238E27FC236}">
                <a16:creationId xmlns:a16="http://schemas.microsoft.com/office/drawing/2014/main" id="{79634B9B-19DC-403C-D598-D6886D1A3DC3}"/>
              </a:ext>
            </a:extLst>
          </p:cNvPr>
          <p:cNvSpPr>
            <a:spLocks noGrp="1"/>
          </p:cNvSpPr>
          <p:nvPr>
            <p:ph sz="half" idx="1"/>
          </p:nvPr>
        </p:nvSpPr>
        <p:spPr>
          <a:xfrm>
            <a:off x="804672" y="2421682"/>
            <a:ext cx="4977578" cy="3639289"/>
          </a:xfrm>
        </p:spPr>
        <p:txBody>
          <a:bodyPr vert="horz" lIns="91440" tIns="45720" rIns="91440" bIns="45720" rtlCol="0" anchor="ctr">
            <a:normAutofit/>
          </a:bodyPr>
          <a:lstStyle/>
          <a:p>
            <a:r>
              <a:rPr lang="en-US" sz="1800">
                <a:solidFill>
                  <a:schemeClr val="tx2"/>
                </a:solidFill>
              </a:rPr>
              <a:t>Strumenti per l’aiuto alla saldatura</a:t>
            </a:r>
          </a:p>
          <a:p>
            <a:r>
              <a:rPr lang="en-US" sz="1800">
                <a:solidFill>
                  <a:schemeClr val="tx2"/>
                </a:solidFill>
              </a:rPr>
              <a:t>DPI non strettamente necessari</a:t>
            </a:r>
          </a:p>
        </p:txBody>
      </p:sp>
      <p:grpSp>
        <p:nvGrpSpPr>
          <p:cNvPr id="18" name="Group 17">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9" name="Freeform: Shape 18">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Tools">
            <a:extLst>
              <a:ext uri="{FF2B5EF4-FFF2-40B4-BE49-F238E27FC236}">
                <a16:creationId xmlns:a16="http://schemas.microsoft.com/office/drawing/2014/main" id="{398211B3-D9F8-F3DA-1884-8266039653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5" name="Date Placeholder 4">
            <a:extLst>
              <a:ext uri="{FF2B5EF4-FFF2-40B4-BE49-F238E27FC236}">
                <a16:creationId xmlns:a16="http://schemas.microsoft.com/office/drawing/2014/main" id="{5D5B76E9-F135-225A-8D58-AA42EB1BD6C5}"/>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rPr>
              <a:t>2024-04-17</a:t>
            </a:r>
          </a:p>
        </p:txBody>
      </p:sp>
      <p:sp>
        <p:nvSpPr>
          <p:cNvPr id="6" name="Footer Placeholder 5">
            <a:extLst>
              <a:ext uri="{FF2B5EF4-FFF2-40B4-BE49-F238E27FC236}">
                <a16:creationId xmlns:a16="http://schemas.microsoft.com/office/drawing/2014/main" id="{056061EC-E25B-AE44-DB6A-DDB5C4CAF6F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0D390B50-C40B-6057-6B2B-B011EC99CA5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38F4468-FDB7-4017-BFD6-ABA860E7D03B}"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112791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E4BA6-AFD1-CB5E-EA13-352CFB650EBD}"/>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La saldatura a stagno - Definizione</a:t>
            </a:r>
          </a:p>
        </p:txBody>
      </p:sp>
      <p:sp>
        <p:nvSpPr>
          <p:cNvPr id="6" name="Footer Placeholder 5">
            <a:extLst>
              <a:ext uri="{FF2B5EF4-FFF2-40B4-BE49-F238E27FC236}">
                <a16:creationId xmlns:a16="http://schemas.microsoft.com/office/drawing/2014/main" id="{C9DC1A19-684B-876E-D598-9E75D955C1B8}"/>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2024 - Formazione SunLab - Francesco Penasa </a:t>
            </a:r>
          </a:p>
        </p:txBody>
      </p:sp>
      <p:sp>
        <p:nvSpPr>
          <p:cNvPr id="4" name="Content Placeholder 3">
            <a:extLst>
              <a:ext uri="{FF2B5EF4-FFF2-40B4-BE49-F238E27FC236}">
                <a16:creationId xmlns:a16="http://schemas.microsoft.com/office/drawing/2014/main" id="{36E1607B-32D7-29E7-E85B-63677D37CB5A}"/>
              </a:ext>
            </a:extLst>
          </p:cNvPr>
          <p:cNvSpPr>
            <a:spLocks noGrp="1"/>
          </p:cNvSpPr>
          <p:nvPr>
            <p:ph sz="half" idx="2"/>
          </p:nvPr>
        </p:nvSpPr>
        <p:spPr>
          <a:xfrm>
            <a:off x="4581727" y="649480"/>
            <a:ext cx="3025303" cy="5546047"/>
          </a:xfrm>
        </p:spPr>
        <p:txBody>
          <a:bodyPr vert="horz" lIns="91440" tIns="45720" rIns="91440" bIns="45720" rtlCol="0" anchor="ctr">
            <a:normAutofit/>
          </a:bodyPr>
          <a:lstStyle/>
          <a:p>
            <a:pPr>
              <a:buSzPct val="87000"/>
            </a:pPr>
            <a:r>
              <a:rPr lang="en-US" sz="2000"/>
              <a:t>La saldatura a stagno è un processo di saldatura in cui un metallo di riempimento a base di stagno viene fuso tra due parti da unire</a:t>
            </a:r>
          </a:p>
          <a:p>
            <a:pPr>
              <a:buSzPct val="87000"/>
            </a:pPr>
            <a:r>
              <a:rPr lang="en-US" sz="2000"/>
              <a:t>La saldatura è usata per la creazione di giunture metalliche ed è utilizzabile per riparare circuiti o oggetti metallici.</a:t>
            </a:r>
          </a:p>
        </p:txBody>
      </p:sp>
      <p:pic>
        <p:nvPicPr>
          <p:cNvPr id="10" name="Content Placeholder 4" descr="Soldering a copper wire with tin alloy solder wire.">
            <a:extLst>
              <a:ext uri="{FF2B5EF4-FFF2-40B4-BE49-F238E27FC236}">
                <a16:creationId xmlns:a16="http://schemas.microsoft.com/office/drawing/2014/main" id="{A42EB646-BD92-30F7-DF7B-8CE5B55FA8B3}"/>
              </a:ext>
            </a:extLst>
          </p:cNvPr>
          <p:cNvPicPr>
            <a:picLocks noChangeAspect="1"/>
          </p:cNvPicPr>
          <p:nvPr/>
        </p:nvPicPr>
        <p:blipFill rotWithShape="1">
          <a:blip r:embed="rId3"/>
          <a:srcRect l="11083" r="21963" b="-1"/>
          <a:stretch/>
        </p:blipFill>
        <p:spPr>
          <a:xfrm>
            <a:off x="8109502" y="1632542"/>
            <a:ext cx="3615776" cy="3604795"/>
          </a:xfrm>
          <a:prstGeom prst="rect">
            <a:avLst/>
          </a:prstGeom>
        </p:spPr>
      </p:pic>
      <p:sp>
        <p:nvSpPr>
          <p:cNvPr id="5" name="Date Placeholder 4">
            <a:extLst>
              <a:ext uri="{FF2B5EF4-FFF2-40B4-BE49-F238E27FC236}">
                <a16:creationId xmlns:a16="http://schemas.microsoft.com/office/drawing/2014/main" id="{77104AC5-4218-EEAB-38C7-9DD95458FE1B}"/>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defRPr/>
            </a:pPr>
            <a:r>
              <a:rPr lang="en-US" sz="1100">
                <a:solidFill>
                  <a:schemeClr val="tx1">
                    <a:lumMod val="50000"/>
                    <a:lumOff val="50000"/>
                  </a:schemeClr>
                </a:solidFill>
              </a:rPr>
              <a:t>2024-04-17</a:t>
            </a:r>
          </a:p>
        </p:txBody>
      </p:sp>
      <p:sp>
        <p:nvSpPr>
          <p:cNvPr id="7" name="Slide Number Placeholder 6">
            <a:extLst>
              <a:ext uri="{FF2B5EF4-FFF2-40B4-BE49-F238E27FC236}">
                <a16:creationId xmlns:a16="http://schemas.microsoft.com/office/drawing/2014/main" id="{8AC4F02E-5DB4-0473-1729-13255E08711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638F4468-FDB7-4017-BFD6-ABA860E7D03B}" type="slidenum">
              <a:rPr lang="en-US" sz="1100">
                <a:solidFill>
                  <a:schemeClr val="tx1">
                    <a:lumMod val="50000"/>
                    <a:lumOff val="50000"/>
                  </a:schemeClr>
                </a:solidFill>
              </a:rPr>
              <a:pPr>
                <a:spcAft>
                  <a:spcPts val="600"/>
                </a:spcAft>
                <a:defRPr/>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44307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quot;Un assortimento di transistor, diodi, resistori, condensatori, LED, potenziometri, interruttori e connettori vecchi di 30 anni.&quot;">
            <a:extLst>
              <a:ext uri="{FF2B5EF4-FFF2-40B4-BE49-F238E27FC236}">
                <a16:creationId xmlns:a16="http://schemas.microsoft.com/office/drawing/2014/main" id="{6D161212-75FA-4616-9EA4-54827417753B}"/>
              </a:ext>
            </a:extLst>
          </p:cNvPr>
          <p:cNvPicPr>
            <a:picLocks noGrp="1" noChangeAspect="1"/>
          </p:cNvPicPr>
          <p:nvPr>
            <p:ph sz="half" idx="1"/>
          </p:nvPr>
        </p:nvPicPr>
        <p:blipFill rotWithShape="1">
          <a:blip r:embed="rId3">
            <a:alphaModFix amt="40000"/>
          </a:blip>
          <a:srcRect t="10146" b="5268"/>
          <a:stretch/>
        </p:blipFill>
        <p:spPr>
          <a:xfrm>
            <a:off x="20" y="1"/>
            <a:ext cx="12191980" cy="6857999"/>
          </a:xfrm>
          <a:prstGeom prst="rect">
            <a:avLst/>
          </a:prstGeom>
        </p:spPr>
      </p:pic>
      <p:sp>
        <p:nvSpPr>
          <p:cNvPr id="2" name="Title 1">
            <a:extLst>
              <a:ext uri="{FF2B5EF4-FFF2-40B4-BE49-F238E27FC236}">
                <a16:creationId xmlns:a16="http://schemas.microsoft.com/office/drawing/2014/main" id="{DA4A576A-208F-ED11-2BEF-E9D922B49020}"/>
              </a:ext>
            </a:extLst>
          </p:cNvPr>
          <p:cNvSpPr>
            <a:spLocks noGrp="1"/>
          </p:cNvSpPr>
          <p:nvPr>
            <p:ph type="title"/>
          </p:nvPr>
        </p:nvSpPr>
        <p:spPr>
          <a:xfrm>
            <a:off x="640080" y="853673"/>
            <a:ext cx="4023360" cy="5004794"/>
          </a:xfrm>
        </p:spPr>
        <p:txBody>
          <a:bodyPr vert="horz" lIns="91440" tIns="45720" rIns="91440" bIns="45720" rtlCol="0" anchor="ctr">
            <a:normAutofit/>
          </a:bodyPr>
          <a:lstStyle/>
          <a:p>
            <a:r>
              <a:rPr lang="en-US" sz="5400">
                <a:ln w="22225">
                  <a:solidFill>
                    <a:srgbClr val="FFFFFF"/>
                  </a:solidFill>
                </a:ln>
                <a:solidFill>
                  <a:schemeClr val="bg1"/>
                </a:solidFill>
              </a:rPr>
              <a:t>Applicazioni</a:t>
            </a:r>
          </a:p>
        </p:txBody>
      </p:sp>
      <p:sp>
        <p:nvSpPr>
          <p:cNvPr id="4" name="Content Placeholder 3">
            <a:extLst>
              <a:ext uri="{FF2B5EF4-FFF2-40B4-BE49-F238E27FC236}">
                <a16:creationId xmlns:a16="http://schemas.microsoft.com/office/drawing/2014/main" id="{ACEB058C-C942-A6B9-B79B-6F7EFBF23441}"/>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sz="2200">
                <a:solidFill>
                  <a:schemeClr val="bg1"/>
                </a:solidFill>
              </a:rPr>
              <a:t>Industria automobilistica</a:t>
            </a:r>
          </a:p>
          <a:p>
            <a:r>
              <a:rPr lang="en-US" sz="2200">
                <a:solidFill>
                  <a:schemeClr val="bg1"/>
                </a:solidFill>
              </a:rPr>
              <a:t>Elettronica</a:t>
            </a:r>
          </a:p>
          <a:p>
            <a:r>
              <a:rPr lang="en-US" sz="2200">
                <a:solidFill>
                  <a:schemeClr val="bg1"/>
                </a:solidFill>
              </a:rPr>
              <a:t>Produzione di gioielli</a:t>
            </a:r>
          </a:p>
          <a:p>
            <a:r>
              <a:rPr lang="en-US" sz="2200">
                <a:solidFill>
                  <a:schemeClr val="bg1"/>
                </a:solidFill>
              </a:rPr>
              <a:t>Industria aerospaziale</a:t>
            </a:r>
          </a:p>
        </p:txBody>
      </p:sp>
      <p:sp>
        <p:nvSpPr>
          <p:cNvPr id="34"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A35B47B7-E8E3-B7DF-96CF-C605301B450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Calibri" panose="020F0502020204030204"/>
              </a:rPr>
              <a:t>2024-04-17</a:t>
            </a:r>
          </a:p>
        </p:txBody>
      </p:sp>
      <p:sp>
        <p:nvSpPr>
          <p:cNvPr id="6" name="Footer Placeholder 5">
            <a:extLst>
              <a:ext uri="{FF2B5EF4-FFF2-40B4-BE49-F238E27FC236}">
                <a16:creationId xmlns:a16="http://schemas.microsoft.com/office/drawing/2014/main" id="{C3DD6598-D342-7AA6-9552-B3C28573714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2024 - Formazione SunLab - Francesco Penasa </a:t>
            </a:r>
          </a:p>
        </p:txBody>
      </p:sp>
      <p:sp>
        <p:nvSpPr>
          <p:cNvPr id="7" name="Slide Number Placeholder 6">
            <a:extLst>
              <a:ext uri="{FF2B5EF4-FFF2-40B4-BE49-F238E27FC236}">
                <a16:creationId xmlns:a16="http://schemas.microsoft.com/office/drawing/2014/main" id="{426D9DC8-F5DD-C8A4-B5B8-4B32D85ADC6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38F4468-FDB7-4017-BFD6-ABA860E7D03B}"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321631728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092288-049F-5478-FBB8-DECBFB6E7E67}"/>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a:solidFill>
                  <a:srgbClr val="FFFFFF"/>
                </a:solidFill>
              </a:rPr>
              <a:t>Tipi di saldatore per lo stagno</a:t>
            </a:r>
          </a:p>
        </p:txBody>
      </p:sp>
      <p:sp>
        <p:nvSpPr>
          <p:cNvPr id="6" name="Footer Placeholder 5">
            <a:extLst>
              <a:ext uri="{FF2B5EF4-FFF2-40B4-BE49-F238E27FC236}">
                <a16:creationId xmlns:a16="http://schemas.microsoft.com/office/drawing/2014/main" id="{8ED59167-0BA6-F7B5-3806-094253A05826}"/>
              </a:ext>
            </a:extLst>
          </p:cNvPr>
          <p:cNvSpPr>
            <a:spLocks noGrp="1"/>
          </p:cNvSpPr>
          <p:nvPr>
            <p:ph type="ftr" sz="quarter" idx="11"/>
          </p:nvPr>
        </p:nvSpPr>
        <p:spPr>
          <a:xfrm rot="5400000">
            <a:off x="-1845594" y="1949450"/>
            <a:ext cx="4114800" cy="365125"/>
          </a:xfrm>
        </p:spPr>
        <p:txBody>
          <a:bodyPr vert="horz" lIns="91440" tIns="45720" rIns="91440" bIns="45720" rtlCol="0" anchor="ctr">
            <a:normAutofit/>
          </a:bodyPr>
          <a:lstStyle/>
          <a:p>
            <a:pPr algn="l">
              <a:lnSpc>
                <a:spcPct val="90000"/>
              </a:lnSpc>
              <a:spcAft>
                <a:spcPts val="600"/>
              </a:spcAft>
            </a:pPr>
            <a:r>
              <a:rPr lang="en-US" sz="900" b="1" kern="1200" cap="all" spc="300" baseline="0">
                <a:solidFill>
                  <a:srgbClr val="FFFFFF"/>
                </a:solidFill>
                <a:latin typeface="+mn-lt"/>
                <a:ea typeface="+mn-ea"/>
                <a:cs typeface="+mn-cs"/>
              </a:rPr>
              <a:t>2024 - Formazione SunLab - Francesco Penasa </a:t>
            </a:r>
          </a:p>
        </p:txBody>
      </p:sp>
      <p:sp>
        <p:nvSpPr>
          <p:cNvPr id="4" name="Content Placeholder 3">
            <a:extLst>
              <a:ext uri="{FF2B5EF4-FFF2-40B4-BE49-F238E27FC236}">
                <a16:creationId xmlns:a16="http://schemas.microsoft.com/office/drawing/2014/main" id="{627A2B62-06FD-3F2B-7D91-3AD0FC633689}"/>
              </a:ext>
            </a:extLst>
          </p:cNvPr>
          <p:cNvSpPr>
            <a:spLocks noGrp="1"/>
          </p:cNvSpPr>
          <p:nvPr>
            <p:ph sz="half" idx="2"/>
          </p:nvPr>
        </p:nvSpPr>
        <p:spPr>
          <a:xfrm>
            <a:off x="4688006" y="511389"/>
            <a:ext cx="3534770" cy="5848468"/>
          </a:xfrm>
        </p:spPr>
        <p:txBody>
          <a:bodyPr vert="horz" lIns="91440" tIns="45720" rIns="91440" bIns="45720" rtlCol="0" anchor="ctr">
            <a:normAutofit/>
          </a:bodyPr>
          <a:lstStyle/>
          <a:p>
            <a:pPr>
              <a:buSzPct val="87000"/>
            </a:pPr>
            <a:r>
              <a:rPr lang="en-US" sz="2000"/>
              <a:t>Stazione di saldatura</a:t>
            </a:r>
          </a:p>
          <a:p>
            <a:pPr>
              <a:buSzPct val="87000"/>
            </a:pPr>
            <a:r>
              <a:rPr lang="en-US" sz="2000"/>
              <a:t>Saldatore a stilo</a:t>
            </a:r>
          </a:p>
          <a:p>
            <a:pPr>
              <a:buSzPct val="87000"/>
            </a:pPr>
            <a:r>
              <a:rPr lang="en-US" sz="2000"/>
              <a:t>Saldatore a gas</a:t>
            </a:r>
          </a:p>
        </p:txBody>
      </p:sp>
      <p:pic>
        <p:nvPicPr>
          <p:cNvPr id="18" name="Picture 17" descr="A metal box with a tool set&#10;&#10;Description automatically generated">
            <a:extLst>
              <a:ext uri="{FF2B5EF4-FFF2-40B4-BE49-F238E27FC236}">
                <a16:creationId xmlns:a16="http://schemas.microsoft.com/office/drawing/2014/main" id="{5753902D-CD19-5390-3862-3DED96633D2E}"/>
              </a:ext>
            </a:extLst>
          </p:cNvPr>
          <p:cNvPicPr>
            <a:picLocks noChangeAspect="1"/>
          </p:cNvPicPr>
          <p:nvPr/>
        </p:nvPicPr>
        <p:blipFill rotWithShape="1">
          <a:blip r:embed="rId3">
            <a:extLst>
              <a:ext uri="{28A0092B-C50C-407E-A947-70E740481C1C}">
                <a14:useLocalDpi xmlns:a14="http://schemas.microsoft.com/office/drawing/2010/main" val="0"/>
              </a:ext>
            </a:extLst>
          </a:blip>
          <a:srcRect r="3567" b="-1"/>
          <a:stretch/>
        </p:blipFill>
        <p:spPr>
          <a:xfrm>
            <a:off x="9322635" y="896238"/>
            <a:ext cx="1433626" cy="1486670"/>
          </a:xfrm>
          <a:prstGeom prst="rect">
            <a:avLst/>
          </a:prstGeom>
        </p:spPr>
      </p:pic>
      <p:pic>
        <p:nvPicPr>
          <p:cNvPr id="14" name="Picture 13" descr="A soldering iron with a plug&#10;&#10;Description automatically generated">
            <a:extLst>
              <a:ext uri="{FF2B5EF4-FFF2-40B4-BE49-F238E27FC236}">
                <a16:creationId xmlns:a16="http://schemas.microsoft.com/office/drawing/2014/main" id="{7BA0CC19-A51D-9945-23F1-2D080360FA13}"/>
              </a:ext>
            </a:extLst>
          </p:cNvPr>
          <p:cNvPicPr>
            <a:picLocks noChangeAspect="1"/>
          </p:cNvPicPr>
          <p:nvPr/>
        </p:nvPicPr>
        <p:blipFill rotWithShape="1">
          <a:blip r:embed="rId4">
            <a:extLst>
              <a:ext uri="{28A0092B-C50C-407E-A947-70E740481C1C}">
                <a14:useLocalDpi xmlns:a14="http://schemas.microsoft.com/office/drawing/2010/main" val="0"/>
              </a:ext>
            </a:extLst>
          </a:blip>
          <a:srcRect l="3568" r="-1" b="-1"/>
          <a:stretch/>
        </p:blipFill>
        <p:spPr>
          <a:xfrm>
            <a:off x="9322053" y="2685061"/>
            <a:ext cx="1434791" cy="1487878"/>
          </a:xfrm>
          <a:prstGeom prst="rect">
            <a:avLst/>
          </a:prstGeom>
        </p:spPr>
      </p:pic>
      <p:pic>
        <p:nvPicPr>
          <p:cNvPr id="11" name="Picture 10" descr="A close-up of a soldering iron&#10;&#10;Description automatically generated">
            <a:extLst>
              <a:ext uri="{FF2B5EF4-FFF2-40B4-BE49-F238E27FC236}">
                <a16:creationId xmlns:a16="http://schemas.microsoft.com/office/drawing/2014/main" id="{F32A1E1A-7F18-04C8-F9ED-D77260795EC3}"/>
              </a:ext>
            </a:extLst>
          </p:cNvPr>
          <p:cNvPicPr>
            <a:picLocks noChangeAspect="1"/>
          </p:cNvPicPr>
          <p:nvPr/>
        </p:nvPicPr>
        <p:blipFill rotWithShape="1">
          <a:blip r:embed="rId5">
            <a:extLst>
              <a:ext uri="{28A0092B-C50C-407E-A947-70E740481C1C}">
                <a14:useLocalDpi xmlns:a14="http://schemas.microsoft.com/office/drawing/2010/main" val="0"/>
              </a:ext>
            </a:extLst>
          </a:blip>
          <a:srcRect r="-1" b="7268"/>
          <a:stretch/>
        </p:blipFill>
        <p:spPr>
          <a:xfrm>
            <a:off x="8787452" y="4619893"/>
            <a:ext cx="2503993" cy="1259674"/>
          </a:xfrm>
          <a:prstGeom prst="rect">
            <a:avLst/>
          </a:prstGeom>
        </p:spPr>
      </p:pic>
      <p:sp>
        <p:nvSpPr>
          <p:cNvPr id="5" name="Date Placeholder 4">
            <a:extLst>
              <a:ext uri="{FF2B5EF4-FFF2-40B4-BE49-F238E27FC236}">
                <a16:creationId xmlns:a16="http://schemas.microsoft.com/office/drawing/2014/main" id="{93C38B1A-F918-6A03-96E8-853A07F2D387}"/>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b="1" cap="all" spc="300">
                <a:solidFill>
                  <a:schemeClr val="tx1">
                    <a:lumMod val="50000"/>
                    <a:lumOff val="50000"/>
                  </a:schemeClr>
                </a:solidFill>
              </a:rPr>
              <a:t>2024-04-17</a:t>
            </a:r>
          </a:p>
        </p:txBody>
      </p:sp>
      <p:sp>
        <p:nvSpPr>
          <p:cNvPr id="7" name="Slide Number Placeholder 6">
            <a:extLst>
              <a:ext uri="{FF2B5EF4-FFF2-40B4-BE49-F238E27FC236}">
                <a16:creationId xmlns:a16="http://schemas.microsoft.com/office/drawing/2014/main" id="{CFBAEE0F-D83B-8E68-C5C2-E91386A22CE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638F4468-FDB7-4017-BFD6-ABA860E7D03B}" type="slidenum">
              <a:rPr lang="en-US" sz="1100" b="1" cap="all" spc="300">
                <a:solidFill>
                  <a:schemeClr val="tx1">
                    <a:lumMod val="50000"/>
                    <a:lumOff val="50000"/>
                  </a:schemeClr>
                </a:solidFill>
              </a:rPr>
              <a:pPr>
                <a:spcAft>
                  <a:spcPts val="600"/>
                </a:spcAft>
              </a:pPr>
              <a:t>4</a:t>
            </a:fld>
            <a:endParaRPr lang="en-US" sz="1100" b="1" cap="all" spc="300">
              <a:solidFill>
                <a:schemeClr val="tx1">
                  <a:lumMod val="50000"/>
                  <a:lumOff val="50000"/>
                </a:schemeClr>
              </a:solidFill>
            </a:endParaRPr>
          </a:p>
        </p:txBody>
      </p:sp>
    </p:spTree>
    <p:extLst>
      <p:ext uri="{BB962C8B-B14F-4D97-AF65-F5344CB8AC3E}">
        <p14:creationId xmlns:p14="http://schemas.microsoft.com/office/powerpoint/2010/main" val="143244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E422339-2F71-4CA5-9807-D908FDA67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697B61-F8BD-FEA9-1BC2-90BF956780FA}"/>
              </a:ext>
            </a:extLst>
          </p:cNvPr>
          <p:cNvSpPr>
            <a:spLocks noGrp="1"/>
          </p:cNvSpPr>
          <p:nvPr>
            <p:ph type="title"/>
          </p:nvPr>
        </p:nvSpPr>
        <p:spPr>
          <a:xfrm>
            <a:off x="549277" y="469448"/>
            <a:ext cx="7202485" cy="1087890"/>
          </a:xfrm>
        </p:spPr>
        <p:txBody>
          <a:bodyPr vert="horz" lIns="91440" tIns="45720" rIns="91440" bIns="45720" rtlCol="0" anchor="t">
            <a:normAutofit/>
          </a:bodyPr>
          <a:lstStyle/>
          <a:p>
            <a:r>
              <a:rPr lang="en-US" sz="2200" dirty="0" err="1"/>
              <a:t>Punte</a:t>
            </a:r>
            <a:r>
              <a:rPr lang="en-US" sz="2200" dirty="0"/>
              <a:t> per </a:t>
            </a:r>
            <a:r>
              <a:rPr lang="en-US" sz="2200" dirty="0" err="1"/>
              <a:t>saldatore</a:t>
            </a:r>
            <a:r>
              <a:rPr lang="en-US" sz="2200" dirty="0"/>
              <a:t> a </a:t>
            </a:r>
            <a:r>
              <a:rPr lang="en-US" sz="2200" dirty="0" err="1"/>
              <a:t>stagno</a:t>
            </a:r>
            <a:endParaRPr lang="en-US" sz="2200" dirty="0"/>
          </a:p>
        </p:txBody>
      </p:sp>
      <p:sp>
        <p:nvSpPr>
          <p:cNvPr id="5" name="Date Placeholder 4">
            <a:extLst>
              <a:ext uri="{FF2B5EF4-FFF2-40B4-BE49-F238E27FC236}">
                <a16:creationId xmlns:a16="http://schemas.microsoft.com/office/drawing/2014/main" id="{9367154C-80B6-A4F1-C059-9551AED8EE85}"/>
              </a:ext>
            </a:extLst>
          </p:cNvPr>
          <p:cNvSpPr>
            <a:spLocks noGrp="1"/>
          </p:cNvSpPr>
          <p:nvPr>
            <p:ph type="dt" sz="half" idx="10"/>
          </p:nvPr>
        </p:nvSpPr>
        <p:spPr>
          <a:xfrm rot="16200000">
            <a:off x="-2605087" y="3154363"/>
            <a:ext cx="5759452" cy="549275"/>
          </a:xfrm>
        </p:spPr>
        <p:txBody>
          <a:bodyPr vert="horz" lIns="91440" tIns="45720" rIns="91440" bIns="45720" rtlCol="0" anchor="ctr">
            <a:normAutofit/>
          </a:bodyPr>
          <a:lstStyle/>
          <a:p>
            <a:pPr algn="ctr">
              <a:spcAft>
                <a:spcPts val="600"/>
              </a:spcAft>
            </a:pPr>
            <a:r>
              <a:rPr lang="en-US" sz="1000" b="1" cap="all" spc="300">
                <a:solidFill>
                  <a:schemeClr val="tx1">
                    <a:tint val="75000"/>
                  </a:schemeClr>
                </a:solidFill>
              </a:rPr>
              <a:t>2024-04-17</a:t>
            </a:r>
          </a:p>
        </p:txBody>
      </p:sp>
      <p:pic>
        <p:nvPicPr>
          <p:cNvPr id="16" name="Picture 15">
            <a:extLst>
              <a:ext uri="{FF2B5EF4-FFF2-40B4-BE49-F238E27FC236}">
                <a16:creationId xmlns:a16="http://schemas.microsoft.com/office/drawing/2014/main" id="{3E0D6402-A117-D20C-802B-9DAB1BCD75C9}"/>
              </a:ext>
            </a:extLst>
          </p:cNvPr>
          <p:cNvPicPr>
            <a:picLocks noChangeAspect="1"/>
          </p:cNvPicPr>
          <p:nvPr/>
        </p:nvPicPr>
        <p:blipFill>
          <a:blip r:embed="rId3"/>
          <a:stretch>
            <a:fillRect/>
          </a:stretch>
        </p:blipFill>
        <p:spPr>
          <a:xfrm>
            <a:off x="4241763" y="2136325"/>
            <a:ext cx="3510000" cy="3734042"/>
          </a:xfrm>
          <a:prstGeom prst="rect">
            <a:avLst/>
          </a:prstGeom>
          <a:effectLst>
            <a:outerShdw blurRad="508000" dist="101600" dir="5400000" algn="tl" rotWithShape="0">
              <a:prstClr val="black">
                <a:alpha val="10000"/>
              </a:prstClr>
            </a:outerShdw>
          </a:effectLst>
        </p:spPr>
      </p:pic>
      <p:sp>
        <p:nvSpPr>
          <p:cNvPr id="4" name="Content Placeholder 3">
            <a:extLst>
              <a:ext uri="{FF2B5EF4-FFF2-40B4-BE49-F238E27FC236}">
                <a16:creationId xmlns:a16="http://schemas.microsoft.com/office/drawing/2014/main" id="{64BEE433-EF14-00A3-A08C-0886253ED005}"/>
              </a:ext>
            </a:extLst>
          </p:cNvPr>
          <p:cNvSpPr>
            <a:spLocks noGrp="1"/>
          </p:cNvSpPr>
          <p:nvPr>
            <p:ph sz="half" idx="2"/>
          </p:nvPr>
        </p:nvSpPr>
        <p:spPr>
          <a:xfrm>
            <a:off x="8328816" y="2059200"/>
            <a:ext cx="3313114" cy="3783015"/>
          </a:xfrm>
        </p:spPr>
        <p:txBody>
          <a:bodyPr vert="horz" lIns="91440" tIns="45720" rIns="91440" bIns="45720" rtlCol="0" anchor="t">
            <a:normAutofit/>
          </a:bodyPr>
          <a:lstStyle/>
          <a:p>
            <a:pPr>
              <a:buSzPct val="87000"/>
            </a:pPr>
            <a:r>
              <a:rPr lang="en-US" sz="2000">
                <a:solidFill>
                  <a:schemeClr val="tx1">
                    <a:alpha val="60000"/>
                  </a:schemeClr>
                </a:solidFill>
              </a:rPr>
              <a:t>Punta a cuneo</a:t>
            </a:r>
          </a:p>
          <a:p>
            <a:pPr>
              <a:buSzPct val="87000"/>
            </a:pPr>
            <a:r>
              <a:rPr lang="en-US" sz="2000">
                <a:solidFill>
                  <a:schemeClr val="tx1">
                    <a:alpha val="60000"/>
                  </a:schemeClr>
                </a:solidFill>
              </a:rPr>
              <a:t>Punta conica</a:t>
            </a:r>
          </a:p>
          <a:p>
            <a:pPr>
              <a:buSzPct val="87000"/>
            </a:pPr>
            <a:r>
              <a:rPr lang="en-US" sz="2000">
                <a:solidFill>
                  <a:schemeClr val="tx1">
                    <a:alpha val="60000"/>
                  </a:schemeClr>
                </a:solidFill>
              </a:rPr>
              <a:t>Punta a becco di flauto</a:t>
            </a:r>
          </a:p>
          <a:p>
            <a:pPr>
              <a:buSzPct val="87000"/>
            </a:pPr>
            <a:r>
              <a:rPr lang="en-US" sz="2000">
                <a:solidFill>
                  <a:schemeClr val="tx1">
                    <a:alpha val="60000"/>
                  </a:schemeClr>
                </a:solidFill>
              </a:rPr>
              <a:t>Punta smussata</a:t>
            </a:r>
          </a:p>
          <a:p>
            <a:pPr>
              <a:buSzPct val="87000"/>
            </a:pPr>
            <a:r>
              <a:rPr lang="en-US" sz="2000">
                <a:solidFill>
                  <a:schemeClr val="tx1">
                    <a:alpha val="60000"/>
                  </a:schemeClr>
                </a:solidFill>
              </a:rPr>
              <a:t>Punta a coltello</a:t>
            </a:r>
          </a:p>
          <a:p>
            <a:pPr>
              <a:buSzPct val="87000"/>
            </a:pPr>
            <a:r>
              <a:rPr lang="en-US" sz="2000">
                <a:solidFill>
                  <a:schemeClr val="tx1">
                    <a:alpha val="60000"/>
                  </a:schemeClr>
                </a:solidFill>
              </a:rPr>
              <a:t>Punta curvaTipicamente a base di rame</a:t>
            </a:r>
          </a:p>
          <a:p>
            <a:pPr>
              <a:buSzPct val="87000"/>
            </a:pPr>
            <a:r>
              <a:rPr lang="en-US" sz="2000">
                <a:solidFill>
                  <a:schemeClr val="tx1">
                    <a:alpha val="60000"/>
                  </a:schemeClr>
                </a:solidFill>
              </a:rPr>
              <a:t>Tipicamente rivestite in Nichel</a:t>
            </a:r>
          </a:p>
          <a:p>
            <a:pPr>
              <a:buSzPct val="87000"/>
            </a:pPr>
            <a:endParaRPr lang="en-US" sz="2000">
              <a:solidFill>
                <a:schemeClr val="tx1">
                  <a:alpha val="60000"/>
                </a:schemeClr>
              </a:solidFill>
            </a:endParaRPr>
          </a:p>
        </p:txBody>
      </p:sp>
      <p:sp>
        <p:nvSpPr>
          <p:cNvPr id="6" name="Footer Placeholder 5">
            <a:extLst>
              <a:ext uri="{FF2B5EF4-FFF2-40B4-BE49-F238E27FC236}">
                <a16:creationId xmlns:a16="http://schemas.microsoft.com/office/drawing/2014/main" id="{41FCEEED-D7C2-6FCD-057F-75BA1FA80D5C}"/>
              </a:ext>
            </a:extLst>
          </p:cNvPr>
          <p:cNvSpPr>
            <a:spLocks noGrp="1"/>
          </p:cNvSpPr>
          <p:nvPr>
            <p:ph type="ftr" sz="quarter" idx="11"/>
          </p:nvPr>
        </p:nvSpPr>
        <p:spPr>
          <a:xfrm>
            <a:off x="550862" y="6307200"/>
            <a:ext cx="11090275" cy="550800"/>
          </a:xfrm>
        </p:spPr>
        <p:txBody>
          <a:bodyPr vert="horz" lIns="91440" tIns="45720" rIns="91440" bIns="45720" rtlCol="0" anchor="ctr">
            <a:normAutofit/>
          </a:bodyPr>
          <a:lstStyle/>
          <a:p>
            <a:pPr>
              <a:spcAft>
                <a:spcPts val="600"/>
              </a:spcAft>
            </a:pPr>
            <a:r>
              <a:rPr lang="en-US" sz="1000" b="1" kern="1200" cap="all" spc="300" baseline="0">
                <a:solidFill>
                  <a:schemeClr val="tx1">
                    <a:tint val="75000"/>
                  </a:schemeClr>
                </a:solidFill>
                <a:latin typeface="+mn-lt"/>
                <a:ea typeface="+mn-ea"/>
                <a:cs typeface="+mn-cs"/>
              </a:rPr>
              <a:t>2024 - Formazione SunLab - Francesco Penasa </a:t>
            </a:r>
          </a:p>
        </p:txBody>
      </p:sp>
      <p:pic>
        <p:nvPicPr>
          <p:cNvPr id="12" name="Picture 11">
            <a:extLst>
              <a:ext uri="{FF2B5EF4-FFF2-40B4-BE49-F238E27FC236}">
                <a16:creationId xmlns:a16="http://schemas.microsoft.com/office/drawing/2014/main" id="{FBA8A139-21E6-C344-83FF-9E2A1D398C7C}"/>
              </a:ext>
            </a:extLst>
          </p:cNvPr>
          <p:cNvPicPr>
            <a:picLocks noChangeAspect="1"/>
          </p:cNvPicPr>
          <p:nvPr/>
        </p:nvPicPr>
        <p:blipFill>
          <a:blip r:embed="rId4"/>
          <a:stretch>
            <a:fillRect/>
          </a:stretch>
        </p:blipFill>
        <p:spPr>
          <a:xfrm>
            <a:off x="549278" y="2133600"/>
            <a:ext cx="3511242" cy="3063558"/>
          </a:xfrm>
          <a:prstGeom prst="rect">
            <a:avLst/>
          </a:prstGeom>
          <a:effectLst>
            <a:outerShdw blurRad="508000" dist="101600" dir="5400000" algn="tl" rotWithShape="0">
              <a:prstClr val="black">
                <a:alpha val="10000"/>
              </a:prstClr>
            </a:outerShdw>
          </a:effectLst>
        </p:spPr>
      </p:pic>
      <p:sp>
        <p:nvSpPr>
          <p:cNvPr id="7" name="Slide Number Placeholder 6">
            <a:extLst>
              <a:ext uri="{FF2B5EF4-FFF2-40B4-BE49-F238E27FC236}">
                <a16:creationId xmlns:a16="http://schemas.microsoft.com/office/drawing/2014/main" id="{356E11EA-F193-3D53-F821-935184484FB8}"/>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638F4468-FDB7-4017-BFD6-ABA860E7D03B}" type="slidenum">
              <a:rPr lang="en-US" sz="1000" b="1" cap="all" spc="300">
                <a:solidFill>
                  <a:schemeClr val="tx1">
                    <a:tint val="75000"/>
                  </a:schemeClr>
                </a:solidFill>
              </a:rPr>
              <a:pPr algn="ctr">
                <a:spcAft>
                  <a:spcPts val="600"/>
                </a:spcAft>
              </a:pPr>
              <a:t>5</a:t>
            </a:fld>
            <a:endParaRPr lang="en-US" sz="1000" b="1" cap="all" spc="300">
              <a:solidFill>
                <a:schemeClr val="tx1">
                  <a:tint val="75000"/>
                </a:schemeClr>
              </a:solidFill>
            </a:endParaRPr>
          </a:p>
        </p:txBody>
      </p:sp>
      <p:sp>
        <p:nvSpPr>
          <p:cNvPr id="3" name="Content Placeholder 3">
            <a:extLst>
              <a:ext uri="{FF2B5EF4-FFF2-40B4-BE49-F238E27FC236}">
                <a16:creationId xmlns:a16="http://schemas.microsoft.com/office/drawing/2014/main" id="{1127BBE4-F8B3-3AD4-AEE6-047AACDBF7DD}"/>
              </a:ext>
            </a:extLst>
          </p:cNvPr>
          <p:cNvSpPr txBox="1">
            <a:spLocks/>
          </p:cNvSpPr>
          <p:nvPr/>
        </p:nvSpPr>
        <p:spPr>
          <a:xfrm>
            <a:off x="7981328" y="458624"/>
            <a:ext cx="4665546" cy="3057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87000"/>
              <a:buNone/>
            </a:pPr>
            <a:endParaRPr lang="en-US" sz="2200" dirty="0"/>
          </a:p>
        </p:txBody>
      </p:sp>
    </p:spTree>
    <p:extLst>
      <p:ext uri="{BB962C8B-B14F-4D97-AF65-F5344CB8AC3E}">
        <p14:creationId xmlns:p14="http://schemas.microsoft.com/office/powerpoint/2010/main" val="2099369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E56A029-D803-47A2-B79C-4527891BE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0" name="Freeform: Shape 119">
            <a:extLst>
              <a:ext uri="{FF2B5EF4-FFF2-40B4-BE49-F238E27FC236}">
                <a16:creationId xmlns:a16="http://schemas.microsoft.com/office/drawing/2014/main" id="{51D96995-5226-4718-9475-B918D16C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63" y="1467136"/>
            <a:ext cx="4429266" cy="5404512"/>
          </a:xfrm>
          <a:custGeom>
            <a:avLst/>
            <a:gdLst>
              <a:gd name="connsiteX0" fmla="*/ 824338 w 4383631"/>
              <a:gd name="connsiteY0" fmla="*/ 881 h 5404513"/>
              <a:gd name="connsiteX1" fmla="*/ 988232 w 4383631"/>
              <a:gd name="connsiteY1" fmla="*/ 1512 h 5404513"/>
              <a:gd name="connsiteX2" fmla="*/ 2378019 w 4383631"/>
              <a:gd name="connsiteY2" fmla="*/ 394359 h 5404513"/>
              <a:gd name="connsiteX3" fmla="*/ 4005393 w 4383631"/>
              <a:gd name="connsiteY3" fmla="*/ 5010381 h 5404513"/>
              <a:gd name="connsiteX4" fmla="*/ 3668913 w 4383631"/>
              <a:gd name="connsiteY4" fmla="*/ 5403338 h 5404513"/>
              <a:gd name="connsiteX5" fmla="*/ 3667357 w 4383631"/>
              <a:gd name="connsiteY5" fmla="*/ 5404513 h 5404513"/>
              <a:gd name="connsiteX6" fmla="*/ 0 w 4383631"/>
              <a:gd name="connsiteY6" fmla="*/ 5404513 h 5404513"/>
              <a:gd name="connsiteX7" fmla="*/ 0 w 4383631"/>
              <a:gd name="connsiteY7" fmla="*/ 143051 h 5404513"/>
              <a:gd name="connsiteX8" fmla="*/ 193256 w 4383631"/>
              <a:gd name="connsiteY8" fmla="*/ 87176 h 5404513"/>
              <a:gd name="connsiteX9" fmla="*/ 824338 w 4383631"/>
              <a:gd name="connsiteY9" fmla="*/ 881 h 540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3631" h="5404513">
                <a:moveTo>
                  <a:pt x="824338" y="881"/>
                </a:moveTo>
                <a:cubicBezTo>
                  <a:pt x="878770" y="-471"/>
                  <a:pt x="933413" y="-270"/>
                  <a:pt x="988232" y="1512"/>
                </a:cubicBezTo>
                <a:cubicBezTo>
                  <a:pt x="1445852" y="16389"/>
                  <a:pt x="1915763" y="141496"/>
                  <a:pt x="2378019" y="394359"/>
                </a:cubicBezTo>
                <a:cubicBezTo>
                  <a:pt x="4031265" y="1298718"/>
                  <a:pt x="4945843" y="3467048"/>
                  <a:pt x="4005393" y="5010381"/>
                </a:cubicBezTo>
                <a:cubicBezTo>
                  <a:pt x="3906203" y="5173158"/>
                  <a:pt x="3793241" y="5299621"/>
                  <a:pt x="3668913" y="5403338"/>
                </a:cubicBezTo>
                <a:lnTo>
                  <a:pt x="3667357" y="5404513"/>
                </a:lnTo>
                <a:lnTo>
                  <a:pt x="0" y="5404513"/>
                </a:lnTo>
                <a:lnTo>
                  <a:pt x="0" y="143051"/>
                </a:lnTo>
                <a:lnTo>
                  <a:pt x="193256" y="87176"/>
                </a:lnTo>
                <a:cubicBezTo>
                  <a:pt x="398954" y="35580"/>
                  <a:pt x="610013" y="6202"/>
                  <a:pt x="824338" y="881"/>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17" descr="A blue pen next to a spool of wire">
            <a:extLst>
              <a:ext uri="{FF2B5EF4-FFF2-40B4-BE49-F238E27FC236}">
                <a16:creationId xmlns:a16="http://schemas.microsoft.com/office/drawing/2014/main" id="{068BE2AC-C609-B224-9289-B26C30DFE7D8}"/>
              </a:ext>
            </a:extLst>
          </p:cNvPr>
          <p:cNvPicPr>
            <a:picLocks noChangeAspect="1"/>
          </p:cNvPicPr>
          <p:nvPr/>
        </p:nvPicPr>
        <p:blipFill rotWithShape="1">
          <a:blip r:embed="rId3">
            <a:extLst>
              <a:ext uri="{28A0092B-C50C-407E-A947-70E740481C1C}">
                <a14:useLocalDpi xmlns:a14="http://schemas.microsoft.com/office/drawing/2010/main" val="0"/>
              </a:ext>
            </a:extLst>
          </a:blip>
          <a:srcRect r="-2" b="638"/>
          <a:stretch/>
        </p:blipFill>
        <p:spPr>
          <a:xfrm>
            <a:off x="-7" y="1676463"/>
            <a:ext cx="4211054" cy="5181530"/>
          </a:xfrm>
          <a:custGeom>
            <a:avLst/>
            <a:gdLst/>
            <a:ahLst/>
            <a:cxnLst/>
            <a:rect l="l" t="t" r="r" b="b"/>
            <a:pathLst>
              <a:path w="4211054" h="5181530">
                <a:moveTo>
                  <a:pt x="1165310" y="990"/>
                </a:moveTo>
                <a:cubicBezTo>
                  <a:pt x="1578456" y="12730"/>
                  <a:pt x="2002082" y="129252"/>
                  <a:pt x="2418078" y="367333"/>
                </a:cubicBezTo>
                <a:cubicBezTo>
                  <a:pt x="3905879" y="1218825"/>
                  <a:pt x="4719574" y="3276464"/>
                  <a:pt x="3861693" y="4749397"/>
                </a:cubicBezTo>
                <a:cubicBezTo>
                  <a:pt x="3781266" y="4887488"/>
                  <a:pt x="3691172" y="4998345"/>
                  <a:pt x="3592887" y="5091022"/>
                </a:cubicBezTo>
                <a:lnTo>
                  <a:pt x="3483153" y="5181530"/>
                </a:lnTo>
                <a:lnTo>
                  <a:pt x="0" y="5181530"/>
                </a:lnTo>
                <a:lnTo>
                  <a:pt x="0" y="251609"/>
                </a:lnTo>
                <a:lnTo>
                  <a:pt x="158783" y="182603"/>
                </a:lnTo>
                <a:cubicBezTo>
                  <a:pt x="479801" y="54981"/>
                  <a:pt x="818871" y="-8854"/>
                  <a:pt x="1165310" y="990"/>
                </a:cubicBezTo>
                <a:close/>
              </a:path>
            </a:pathLst>
          </a:custGeom>
        </p:spPr>
      </p:pic>
      <p:sp>
        <p:nvSpPr>
          <p:cNvPr id="121" name="Freeform: Shape 120">
            <a:extLst>
              <a:ext uri="{FF2B5EF4-FFF2-40B4-BE49-F238E27FC236}">
                <a16:creationId xmlns:a16="http://schemas.microsoft.com/office/drawing/2014/main" id="{3D7B82C1-B831-4DDE-BDF4-2C767EB49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76470"/>
            <a:ext cx="4211054" cy="5181530"/>
          </a:xfrm>
          <a:custGeom>
            <a:avLst/>
            <a:gdLst>
              <a:gd name="connsiteX0" fmla="*/ 1165310 w 4211054"/>
              <a:gd name="connsiteY0" fmla="*/ 990 h 5181530"/>
              <a:gd name="connsiteX1" fmla="*/ 2418078 w 4211054"/>
              <a:gd name="connsiteY1" fmla="*/ 367333 h 5181530"/>
              <a:gd name="connsiteX2" fmla="*/ 3861693 w 4211054"/>
              <a:gd name="connsiteY2" fmla="*/ 4749397 h 5181530"/>
              <a:gd name="connsiteX3" fmla="*/ 3592887 w 4211054"/>
              <a:gd name="connsiteY3" fmla="*/ 5091022 h 5181530"/>
              <a:gd name="connsiteX4" fmla="*/ 3483152 w 4211054"/>
              <a:gd name="connsiteY4" fmla="*/ 5181530 h 5181530"/>
              <a:gd name="connsiteX5" fmla="*/ 0 w 4211054"/>
              <a:gd name="connsiteY5" fmla="*/ 5181530 h 5181530"/>
              <a:gd name="connsiteX6" fmla="*/ 0 w 4211054"/>
              <a:gd name="connsiteY6" fmla="*/ 5181528 h 5181530"/>
              <a:gd name="connsiteX7" fmla="*/ 2981677 w 4211054"/>
              <a:gd name="connsiteY7" fmla="*/ 5181528 h 5181530"/>
              <a:gd name="connsiteX8" fmla="*/ 3028606 w 4211054"/>
              <a:gd name="connsiteY8" fmla="*/ 5160626 h 5181530"/>
              <a:gd name="connsiteX9" fmla="*/ 3747110 w 4211054"/>
              <a:gd name="connsiteY9" fmla="*/ 4553549 h 5181530"/>
              <a:gd name="connsiteX10" fmla="*/ 2353269 w 4211054"/>
              <a:gd name="connsiteY10" fmla="*/ 527791 h 5181530"/>
              <a:gd name="connsiteX11" fmla="*/ 1162923 w 4211054"/>
              <a:gd name="connsiteY11" fmla="*/ 185179 h 5181530"/>
              <a:gd name="connsiteX12" fmla="*/ 80119 w 4211054"/>
              <a:gd name="connsiteY12" fmla="*/ 399295 h 5181530"/>
              <a:gd name="connsiteX13" fmla="*/ 0 w 4211054"/>
              <a:gd name="connsiteY13" fmla="*/ 438059 h 5181530"/>
              <a:gd name="connsiteX14" fmla="*/ 0 w 4211054"/>
              <a:gd name="connsiteY14" fmla="*/ 251609 h 5181530"/>
              <a:gd name="connsiteX15" fmla="*/ 158783 w 4211054"/>
              <a:gd name="connsiteY15" fmla="*/ 182603 h 5181530"/>
              <a:gd name="connsiteX16" fmla="*/ 1165310 w 4211054"/>
              <a:gd name="connsiteY16" fmla="*/ 990 h 51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11054" h="5181530">
                <a:moveTo>
                  <a:pt x="1165310" y="990"/>
                </a:moveTo>
                <a:cubicBezTo>
                  <a:pt x="1578456" y="12730"/>
                  <a:pt x="2002082" y="129252"/>
                  <a:pt x="2418078" y="367333"/>
                </a:cubicBezTo>
                <a:cubicBezTo>
                  <a:pt x="3905879" y="1218825"/>
                  <a:pt x="4719574" y="3276464"/>
                  <a:pt x="3861693" y="4749397"/>
                </a:cubicBezTo>
                <a:cubicBezTo>
                  <a:pt x="3781266" y="4887488"/>
                  <a:pt x="3691172" y="4998345"/>
                  <a:pt x="3592887" y="5091022"/>
                </a:cubicBezTo>
                <a:lnTo>
                  <a:pt x="3483152" y="5181530"/>
                </a:lnTo>
                <a:lnTo>
                  <a:pt x="0" y="5181530"/>
                </a:lnTo>
                <a:lnTo>
                  <a:pt x="0" y="5181528"/>
                </a:lnTo>
                <a:lnTo>
                  <a:pt x="2981677" y="5181528"/>
                </a:lnTo>
                <a:lnTo>
                  <a:pt x="3028606" y="5160626"/>
                </a:lnTo>
                <a:cubicBezTo>
                  <a:pt x="3311277" y="5028098"/>
                  <a:pt x="3558318" y="4869020"/>
                  <a:pt x="3747110" y="4553549"/>
                </a:cubicBezTo>
                <a:cubicBezTo>
                  <a:pt x="4552598" y="3207566"/>
                  <a:pt x="3769268" y="1316508"/>
                  <a:pt x="2353269" y="527791"/>
                </a:cubicBezTo>
                <a:cubicBezTo>
                  <a:pt x="1957349" y="307263"/>
                  <a:pt x="1554872" y="198154"/>
                  <a:pt x="1162923" y="185179"/>
                </a:cubicBezTo>
                <a:cubicBezTo>
                  <a:pt x="787306" y="172747"/>
                  <a:pt x="421359" y="248602"/>
                  <a:pt x="80119" y="399295"/>
                </a:cubicBezTo>
                <a:lnTo>
                  <a:pt x="0" y="438059"/>
                </a:lnTo>
                <a:lnTo>
                  <a:pt x="0" y="251609"/>
                </a:lnTo>
                <a:lnTo>
                  <a:pt x="158783" y="182603"/>
                </a:lnTo>
                <a:cubicBezTo>
                  <a:pt x="479801" y="54981"/>
                  <a:pt x="818871" y="-8854"/>
                  <a:pt x="1165310" y="99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2" name="Freeform: Shape 121">
            <a:extLst>
              <a:ext uri="{FF2B5EF4-FFF2-40B4-BE49-F238E27FC236}">
                <a16:creationId xmlns:a16="http://schemas.microsoft.com/office/drawing/2014/main" id="{22EB6291-5B14-4134-B234-BE224349E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9458" y="-13648"/>
            <a:ext cx="4289727" cy="2866417"/>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3" name="Freeform: Shape 122">
            <a:extLst>
              <a:ext uri="{FF2B5EF4-FFF2-40B4-BE49-F238E27FC236}">
                <a16:creationId xmlns:a16="http://schemas.microsoft.com/office/drawing/2014/main" id="{97A57860-4E75-47A2-A2FB-36FAA8979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1951" y="-11953"/>
            <a:ext cx="4152001" cy="3562347"/>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059D846-A270-66F8-41DA-8ED6595B1157}"/>
              </a:ext>
            </a:extLst>
          </p:cNvPr>
          <p:cNvSpPr>
            <a:spLocks noGrp="1"/>
          </p:cNvSpPr>
          <p:nvPr>
            <p:ph type="title"/>
          </p:nvPr>
        </p:nvSpPr>
        <p:spPr>
          <a:xfrm>
            <a:off x="4959350" y="3268639"/>
            <a:ext cx="5729985" cy="1038979"/>
          </a:xfrm>
        </p:spPr>
        <p:txBody>
          <a:bodyPr vert="horz" lIns="91440" tIns="45720" rIns="91440" bIns="45720" rtlCol="0" anchor="b">
            <a:normAutofit/>
          </a:bodyPr>
          <a:lstStyle/>
          <a:p>
            <a:r>
              <a:rPr lang="en-US" sz="3300" kern="1200">
                <a:solidFill>
                  <a:schemeClr val="tx1"/>
                </a:solidFill>
                <a:latin typeface="+mj-lt"/>
                <a:ea typeface="+mj-ea"/>
                <a:cs typeface="+mj-cs"/>
              </a:rPr>
              <a:t>Materiali per la saldatura a stagno</a:t>
            </a:r>
          </a:p>
        </p:txBody>
      </p:sp>
      <p:pic>
        <p:nvPicPr>
          <p:cNvPr id="14" name="Picture 13" descr="A close-up of a soldering wire&#10;&#10;Description automatically generated">
            <a:extLst>
              <a:ext uri="{FF2B5EF4-FFF2-40B4-BE49-F238E27FC236}">
                <a16:creationId xmlns:a16="http://schemas.microsoft.com/office/drawing/2014/main" id="{DBCDA49E-1557-2D2E-0454-17AE1909D7B0}"/>
              </a:ext>
            </a:extLst>
          </p:cNvPr>
          <p:cNvPicPr>
            <a:picLocks noChangeAspect="1"/>
          </p:cNvPicPr>
          <p:nvPr/>
        </p:nvPicPr>
        <p:blipFill rotWithShape="1">
          <a:blip r:embed="rId4">
            <a:extLst>
              <a:ext uri="{28A0092B-C50C-407E-A947-70E740481C1C}">
                <a14:useLocalDpi xmlns:a14="http://schemas.microsoft.com/office/drawing/2010/main" val="0"/>
              </a:ext>
            </a:extLst>
          </a:blip>
          <a:srcRect l="10046" r="5001" b="-2"/>
          <a:stretch/>
        </p:blipFill>
        <p:spPr>
          <a:xfrm>
            <a:off x="3332189" y="1"/>
            <a:ext cx="3997527" cy="2646947"/>
          </a:xfrm>
          <a:custGeom>
            <a:avLst/>
            <a:gdLst/>
            <a:ahLst/>
            <a:cxnLst/>
            <a:rect l="l" t="t" r="r" b="b"/>
            <a:pathLst>
              <a:path w="3997527" h="2646947">
                <a:moveTo>
                  <a:pt x="292993" y="0"/>
                </a:moveTo>
                <a:lnTo>
                  <a:pt x="3828920" y="0"/>
                </a:lnTo>
                <a:lnTo>
                  <a:pt x="3877162" y="126877"/>
                </a:lnTo>
                <a:cubicBezTo>
                  <a:pt x="3956137" y="365716"/>
                  <a:pt x="3997527" y="630123"/>
                  <a:pt x="3997527" y="908578"/>
                </a:cubicBezTo>
                <a:cubicBezTo>
                  <a:pt x="3997527" y="1130767"/>
                  <a:pt x="3933446" y="1309091"/>
                  <a:pt x="3789844" y="1486825"/>
                </a:cubicBezTo>
                <a:cubicBezTo>
                  <a:pt x="3639637" y="1672742"/>
                  <a:pt x="3413939" y="1843981"/>
                  <a:pt x="3174946" y="2025257"/>
                </a:cubicBezTo>
                <a:cubicBezTo>
                  <a:pt x="3130853" y="2058662"/>
                  <a:pt x="3085302" y="2093247"/>
                  <a:pt x="3039752" y="2128254"/>
                </a:cubicBezTo>
                <a:cubicBezTo>
                  <a:pt x="2632020" y="2441546"/>
                  <a:pt x="2334435" y="2646947"/>
                  <a:pt x="1928851" y="2646947"/>
                </a:cubicBezTo>
                <a:cubicBezTo>
                  <a:pt x="1310863" y="2646947"/>
                  <a:pt x="873195" y="2394813"/>
                  <a:pt x="465463" y="1803828"/>
                </a:cubicBezTo>
                <a:cubicBezTo>
                  <a:pt x="412107" y="1726474"/>
                  <a:pt x="359949" y="1656124"/>
                  <a:pt x="309509" y="1588134"/>
                </a:cubicBezTo>
                <a:cubicBezTo>
                  <a:pt x="100453" y="1306222"/>
                  <a:pt x="0" y="1159615"/>
                  <a:pt x="0" y="908578"/>
                </a:cubicBezTo>
                <a:cubicBezTo>
                  <a:pt x="0" y="659312"/>
                  <a:pt x="62965" y="413080"/>
                  <a:pt x="187010" y="176721"/>
                </a:cubicBezTo>
                <a:cubicBezTo>
                  <a:pt x="217356" y="118918"/>
                  <a:pt x="250961" y="62336"/>
                  <a:pt x="287751" y="7075"/>
                </a:cubicBezTo>
                <a:close/>
              </a:path>
            </a:pathLst>
          </a:custGeom>
        </p:spPr>
      </p:pic>
      <p:sp>
        <p:nvSpPr>
          <p:cNvPr id="124" name="Freeform: Shape 123">
            <a:extLst>
              <a:ext uri="{FF2B5EF4-FFF2-40B4-BE49-F238E27FC236}">
                <a16:creationId xmlns:a16="http://schemas.microsoft.com/office/drawing/2014/main" id="{FADADC7F-B4F8-4013-B67D-463D600E8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2189" y="1"/>
            <a:ext cx="3997527" cy="2646947"/>
          </a:xfrm>
          <a:custGeom>
            <a:avLst/>
            <a:gdLst>
              <a:gd name="connsiteX0" fmla="*/ 478501 w 3997527"/>
              <a:gd name="connsiteY0" fmla="*/ 2 h 2646947"/>
              <a:gd name="connsiteX1" fmla="*/ 382993 w 3997527"/>
              <a:gd name="connsiteY1" fmla="*/ 123929 h 2646947"/>
              <a:gd name="connsiteX2" fmla="*/ 290041 w 3997527"/>
              <a:gd name="connsiteY2" fmla="*/ 274421 h 2646947"/>
              <a:gd name="connsiteX3" fmla="*/ 117491 w 3997527"/>
              <a:gd name="connsiteY3" fmla="*/ 923641 h 2646947"/>
              <a:gd name="connsiteX4" fmla="*/ 403069 w 3997527"/>
              <a:gd name="connsiteY4" fmla="*/ 1526467 h 2646947"/>
              <a:gd name="connsiteX5" fmla="*/ 546966 w 3997527"/>
              <a:gd name="connsiteY5" fmla="*/ 1717806 h 2646947"/>
              <a:gd name="connsiteX6" fmla="*/ 1897207 w 3997527"/>
              <a:gd name="connsiteY6" fmla="*/ 2465727 h 2646947"/>
              <a:gd name="connsiteX7" fmla="*/ 2922217 w 3997527"/>
              <a:gd name="connsiteY7" fmla="*/ 2005601 h 2646947"/>
              <a:gd name="connsiteX8" fmla="*/ 3046959 w 3997527"/>
              <a:gd name="connsiteY8" fmla="*/ 1914233 h 2646947"/>
              <a:gd name="connsiteX9" fmla="*/ 3614314 w 3997527"/>
              <a:gd name="connsiteY9" fmla="*/ 1436596 h 2646947"/>
              <a:gd name="connsiteX10" fmla="*/ 3805939 w 3997527"/>
              <a:gd name="connsiteY10" fmla="*/ 923641 h 2646947"/>
              <a:gd name="connsiteX11" fmla="*/ 3633781 w 3997527"/>
              <a:gd name="connsiteY11" fmla="*/ 75714 h 2646947"/>
              <a:gd name="connsiteX12" fmla="*/ 3595267 w 3997527"/>
              <a:gd name="connsiteY12" fmla="*/ 2 h 2646947"/>
              <a:gd name="connsiteX13" fmla="*/ 292993 w 3997527"/>
              <a:gd name="connsiteY13" fmla="*/ 0 h 2646947"/>
              <a:gd name="connsiteX14" fmla="*/ 3828920 w 3997527"/>
              <a:gd name="connsiteY14" fmla="*/ 0 h 2646947"/>
              <a:gd name="connsiteX15" fmla="*/ 3877162 w 3997527"/>
              <a:gd name="connsiteY15" fmla="*/ 126877 h 2646947"/>
              <a:gd name="connsiteX16" fmla="*/ 3997527 w 3997527"/>
              <a:gd name="connsiteY16" fmla="*/ 908578 h 2646947"/>
              <a:gd name="connsiteX17" fmla="*/ 3789844 w 3997527"/>
              <a:gd name="connsiteY17" fmla="*/ 1486825 h 2646947"/>
              <a:gd name="connsiteX18" fmla="*/ 3174946 w 3997527"/>
              <a:gd name="connsiteY18" fmla="*/ 2025257 h 2646947"/>
              <a:gd name="connsiteX19" fmla="*/ 3039752 w 3997527"/>
              <a:gd name="connsiteY19" fmla="*/ 2128254 h 2646947"/>
              <a:gd name="connsiteX20" fmla="*/ 1928850 w 3997527"/>
              <a:gd name="connsiteY20" fmla="*/ 2646947 h 2646947"/>
              <a:gd name="connsiteX21" fmla="*/ 465463 w 3997527"/>
              <a:gd name="connsiteY21" fmla="*/ 1803828 h 2646947"/>
              <a:gd name="connsiteX22" fmla="*/ 309508 w 3997527"/>
              <a:gd name="connsiteY22" fmla="*/ 1588134 h 2646947"/>
              <a:gd name="connsiteX23" fmla="*/ 0 w 3997527"/>
              <a:gd name="connsiteY23" fmla="*/ 908578 h 2646947"/>
              <a:gd name="connsiteX24" fmla="*/ 187010 w 3997527"/>
              <a:gd name="connsiteY24" fmla="*/ 176721 h 2646947"/>
              <a:gd name="connsiteX25" fmla="*/ 287750 w 3997527"/>
              <a:gd name="connsiteY25" fmla="*/ 7075 h 26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97527" h="2646947">
                <a:moveTo>
                  <a:pt x="478501" y="2"/>
                </a:moveTo>
                <a:lnTo>
                  <a:pt x="382993" y="123929"/>
                </a:lnTo>
                <a:cubicBezTo>
                  <a:pt x="349048" y="172951"/>
                  <a:pt x="318041" y="223144"/>
                  <a:pt x="290041" y="274421"/>
                </a:cubicBezTo>
                <a:cubicBezTo>
                  <a:pt x="175588" y="484093"/>
                  <a:pt x="117491" y="702521"/>
                  <a:pt x="117491" y="923641"/>
                </a:cubicBezTo>
                <a:cubicBezTo>
                  <a:pt x="117491" y="1146334"/>
                  <a:pt x="210177" y="1276386"/>
                  <a:pt x="403069" y="1526467"/>
                </a:cubicBezTo>
                <a:cubicBezTo>
                  <a:pt x="449609" y="1586781"/>
                  <a:pt x="497735" y="1649187"/>
                  <a:pt x="546966" y="1717806"/>
                </a:cubicBezTo>
                <a:cubicBezTo>
                  <a:pt x="923173" y="2242063"/>
                  <a:pt x="1327000" y="2465727"/>
                  <a:pt x="1897207" y="2465727"/>
                </a:cubicBezTo>
                <a:cubicBezTo>
                  <a:pt x="2271434" y="2465727"/>
                  <a:pt x="2546010" y="2283518"/>
                  <a:pt x="2922217" y="2005601"/>
                </a:cubicBezTo>
                <a:cubicBezTo>
                  <a:pt x="2964245" y="1974547"/>
                  <a:pt x="3006275" y="1943867"/>
                  <a:pt x="3046959" y="1914233"/>
                </a:cubicBezTo>
                <a:cubicBezTo>
                  <a:pt x="3267474" y="1753426"/>
                  <a:pt x="3475721" y="1601521"/>
                  <a:pt x="3614314" y="1436596"/>
                </a:cubicBezTo>
                <a:cubicBezTo>
                  <a:pt x="3746813" y="1278931"/>
                  <a:pt x="3805939" y="1120743"/>
                  <a:pt x="3805939" y="923641"/>
                </a:cubicBezTo>
                <a:cubicBezTo>
                  <a:pt x="3805939" y="614875"/>
                  <a:pt x="3746267" y="325578"/>
                  <a:pt x="3633781" y="75714"/>
                </a:cubicBezTo>
                <a:lnTo>
                  <a:pt x="3595267" y="2"/>
                </a:lnTo>
                <a:close/>
                <a:moveTo>
                  <a:pt x="292993" y="0"/>
                </a:moveTo>
                <a:lnTo>
                  <a:pt x="3828920" y="0"/>
                </a:lnTo>
                <a:lnTo>
                  <a:pt x="3877162" y="126877"/>
                </a:lnTo>
                <a:cubicBezTo>
                  <a:pt x="3956137" y="365716"/>
                  <a:pt x="3997527" y="630123"/>
                  <a:pt x="3997527" y="908578"/>
                </a:cubicBezTo>
                <a:cubicBezTo>
                  <a:pt x="3997527" y="1130767"/>
                  <a:pt x="3933446" y="1309091"/>
                  <a:pt x="3789844" y="1486825"/>
                </a:cubicBezTo>
                <a:cubicBezTo>
                  <a:pt x="3639637" y="1672742"/>
                  <a:pt x="3413939" y="1843981"/>
                  <a:pt x="3174946" y="2025257"/>
                </a:cubicBezTo>
                <a:cubicBezTo>
                  <a:pt x="3130853" y="2058662"/>
                  <a:pt x="3085302" y="2093247"/>
                  <a:pt x="3039752" y="2128254"/>
                </a:cubicBezTo>
                <a:cubicBezTo>
                  <a:pt x="2632020" y="2441546"/>
                  <a:pt x="2334435" y="2646947"/>
                  <a:pt x="1928850" y="2646947"/>
                </a:cubicBezTo>
                <a:cubicBezTo>
                  <a:pt x="1310863" y="2646947"/>
                  <a:pt x="873195" y="2394813"/>
                  <a:pt x="465463" y="1803828"/>
                </a:cubicBezTo>
                <a:cubicBezTo>
                  <a:pt x="412107" y="1726474"/>
                  <a:pt x="359949" y="1656124"/>
                  <a:pt x="309508" y="1588134"/>
                </a:cubicBezTo>
                <a:cubicBezTo>
                  <a:pt x="100453" y="1306222"/>
                  <a:pt x="0" y="1159615"/>
                  <a:pt x="0" y="908578"/>
                </a:cubicBezTo>
                <a:cubicBezTo>
                  <a:pt x="0" y="659312"/>
                  <a:pt x="62965" y="413080"/>
                  <a:pt x="187010" y="176721"/>
                </a:cubicBezTo>
                <a:cubicBezTo>
                  <a:pt x="217356" y="118918"/>
                  <a:pt x="250961" y="62336"/>
                  <a:pt x="287750" y="7075"/>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1" name="Picture 10" descr="A sponge and a container with gold dust">
            <a:extLst>
              <a:ext uri="{FF2B5EF4-FFF2-40B4-BE49-F238E27FC236}">
                <a16:creationId xmlns:a16="http://schemas.microsoft.com/office/drawing/2014/main" id="{D891602F-DBD7-85C4-A12A-AB4FECD4E8CA}"/>
              </a:ext>
            </a:extLst>
          </p:cNvPr>
          <p:cNvPicPr>
            <a:picLocks noChangeAspect="1"/>
          </p:cNvPicPr>
          <p:nvPr/>
        </p:nvPicPr>
        <p:blipFill rotWithShape="1">
          <a:blip r:embed="rId5">
            <a:extLst>
              <a:ext uri="{28A0092B-C50C-407E-A947-70E740481C1C}">
                <a14:useLocalDpi xmlns:a14="http://schemas.microsoft.com/office/drawing/2010/main" val="0"/>
              </a:ext>
            </a:extLst>
          </a:blip>
          <a:srcRect l="18875" r="14432" b="2"/>
          <a:stretch/>
        </p:blipFill>
        <p:spPr>
          <a:xfrm>
            <a:off x="8253666" y="2"/>
            <a:ext cx="3938337" cy="3321595"/>
          </a:xfrm>
          <a:custGeom>
            <a:avLst/>
            <a:gdLst/>
            <a:ahLst/>
            <a:cxnLst/>
            <a:rect l="l" t="t" r="r" b="b"/>
            <a:pathLst>
              <a:path w="3938337" h="3321595">
                <a:moveTo>
                  <a:pt x="412520" y="0"/>
                </a:moveTo>
                <a:lnTo>
                  <a:pt x="3217629" y="0"/>
                </a:lnTo>
                <a:lnTo>
                  <a:pt x="3871410" y="0"/>
                </a:lnTo>
                <a:lnTo>
                  <a:pt x="3938337" y="0"/>
                </a:lnTo>
                <a:lnTo>
                  <a:pt x="3938337" y="59511"/>
                </a:lnTo>
                <a:lnTo>
                  <a:pt x="3938337" y="699247"/>
                </a:lnTo>
                <a:lnTo>
                  <a:pt x="3938337" y="2518435"/>
                </a:lnTo>
                <a:lnTo>
                  <a:pt x="3856842" y="2618704"/>
                </a:lnTo>
                <a:cubicBezTo>
                  <a:pt x="3439614" y="3108658"/>
                  <a:pt x="2979779" y="3321595"/>
                  <a:pt x="2362292" y="3321595"/>
                </a:cubicBezTo>
                <a:cubicBezTo>
                  <a:pt x="1899140" y="3321595"/>
                  <a:pt x="1559319" y="3095023"/>
                  <a:pt x="1093716" y="2749441"/>
                </a:cubicBezTo>
                <a:cubicBezTo>
                  <a:pt x="1041701" y="2710827"/>
                  <a:pt x="989684" y="2672676"/>
                  <a:pt x="939333" y="2635829"/>
                </a:cubicBezTo>
                <a:cubicBezTo>
                  <a:pt x="666418" y="2435869"/>
                  <a:pt x="408686" y="2246981"/>
                  <a:pt x="237160" y="2041901"/>
                </a:cubicBezTo>
                <a:cubicBezTo>
                  <a:pt x="73176" y="1845849"/>
                  <a:pt x="0" y="1649145"/>
                  <a:pt x="0" y="1404055"/>
                </a:cubicBezTo>
                <a:cubicBezTo>
                  <a:pt x="0" y="866538"/>
                  <a:pt x="144750" y="376466"/>
                  <a:pt x="410955" y="1974"/>
                </a:cubicBezTo>
                <a:close/>
              </a:path>
            </a:pathLst>
          </a:custGeom>
        </p:spPr>
      </p:pic>
      <p:sp>
        <p:nvSpPr>
          <p:cNvPr id="118" name="Freeform: Shape 117">
            <a:extLst>
              <a:ext uri="{FF2B5EF4-FFF2-40B4-BE49-F238E27FC236}">
                <a16:creationId xmlns:a16="http://schemas.microsoft.com/office/drawing/2014/main" id="{3A8657D3-FF5C-4E4D-BF2D-FA413B67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53663" y="0"/>
            <a:ext cx="3938337" cy="3321595"/>
          </a:xfrm>
          <a:custGeom>
            <a:avLst/>
            <a:gdLst>
              <a:gd name="connsiteX0" fmla="*/ 1166365 w 3938337"/>
              <a:gd name="connsiteY0" fmla="*/ 0 h 3321595"/>
              <a:gd name="connsiteX1" fmla="*/ 107576 w 3938337"/>
              <a:gd name="connsiteY1" fmla="*/ 0 h 3321595"/>
              <a:gd name="connsiteX2" fmla="*/ 66927 w 3938337"/>
              <a:gd name="connsiteY2" fmla="*/ 0 h 3321595"/>
              <a:gd name="connsiteX3" fmla="*/ 0 w 3938337"/>
              <a:gd name="connsiteY3" fmla="*/ 0 h 3321595"/>
              <a:gd name="connsiteX4" fmla="*/ 0 w 3938337"/>
              <a:gd name="connsiteY4" fmla="*/ 59511 h 3321595"/>
              <a:gd name="connsiteX5" fmla="*/ 0 w 3938337"/>
              <a:gd name="connsiteY5" fmla="*/ 155390 h 3321595"/>
              <a:gd name="connsiteX6" fmla="*/ 0 w 3938337"/>
              <a:gd name="connsiteY6" fmla="*/ 901114 h 3321595"/>
              <a:gd name="connsiteX7" fmla="*/ 4 w 3938337"/>
              <a:gd name="connsiteY7" fmla="*/ 901114 h 3321595"/>
              <a:gd name="connsiteX8" fmla="*/ 4 w 3938337"/>
              <a:gd name="connsiteY8" fmla="*/ 471771 h 3321595"/>
              <a:gd name="connsiteX9" fmla="*/ 50187 w 3938337"/>
              <a:gd name="connsiteY9" fmla="*/ 407556 h 3321595"/>
              <a:gd name="connsiteX10" fmla="*/ 352921 w 3938337"/>
              <a:gd name="connsiteY10" fmla="*/ 118259 h 3321595"/>
              <a:gd name="connsiteX11" fmla="*/ 514890 w 3938337"/>
              <a:gd name="connsiteY11" fmla="*/ 2 h 3321595"/>
              <a:gd name="connsiteX12" fmla="*/ 1166365 w 3938337"/>
              <a:gd name="connsiteY12" fmla="*/ 2 h 3321595"/>
              <a:gd name="connsiteX13" fmla="*/ 3525817 w 3938337"/>
              <a:gd name="connsiteY13" fmla="*/ 0 h 3321595"/>
              <a:gd name="connsiteX14" fmla="*/ 3384145 w 3938337"/>
              <a:gd name="connsiteY14" fmla="*/ 0 h 3321595"/>
              <a:gd name="connsiteX15" fmla="*/ 3385646 w 3938337"/>
              <a:gd name="connsiteY15" fmla="*/ 1904 h 3321595"/>
              <a:gd name="connsiteX16" fmla="*/ 3780089 w 3938337"/>
              <a:gd name="connsiteY16" fmla="*/ 1354125 h 3321595"/>
              <a:gd name="connsiteX17" fmla="*/ 3552458 w 3938337"/>
              <a:gd name="connsiteY17" fmla="*/ 1969288 h 3321595"/>
              <a:gd name="connsiteX18" fmla="*/ 3414534 w 3938337"/>
              <a:gd name="connsiteY18" fmla="*/ 2115111 h 3321595"/>
              <a:gd name="connsiteX19" fmla="*/ 3395732 w 3938337"/>
              <a:gd name="connsiteY19" fmla="*/ 2131585 h 3321595"/>
              <a:gd name="connsiteX20" fmla="*/ 3390273 w 3938337"/>
              <a:gd name="connsiteY20" fmla="*/ 2137223 h 3321595"/>
              <a:gd name="connsiteX21" fmla="*/ 3348116 w 3938337"/>
              <a:gd name="connsiteY21" fmla="*/ 2173305 h 3321595"/>
              <a:gd name="connsiteX22" fmla="*/ 3251972 w 3938337"/>
              <a:gd name="connsiteY22" fmla="*/ 2257543 h 3321595"/>
              <a:gd name="connsiteX23" fmla="*/ 2878500 w 3938337"/>
              <a:gd name="connsiteY23" fmla="*/ 2542096 h 3321595"/>
              <a:gd name="connsiteX24" fmla="*/ 2730320 w 3938337"/>
              <a:gd name="connsiteY24" fmla="*/ 2651667 h 3321595"/>
              <a:gd name="connsiteX25" fmla="*/ 1512716 w 3938337"/>
              <a:gd name="connsiteY25" fmla="*/ 3203474 h 3321595"/>
              <a:gd name="connsiteX26" fmla="*/ 78219 w 3938337"/>
              <a:gd name="connsiteY26" fmla="*/ 2525579 h 3321595"/>
              <a:gd name="connsiteX27" fmla="*/ 0 w 3938337"/>
              <a:gd name="connsiteY27" fmla="*/ 2428877 h 3321595"/>
              <a:gd name="connsiteX28" fmla="*/ 0 w 3938337"/>
              <a:gd name="connsiteY28" fmla="*/ 2518435 h 3321595"/>
              <a:gd name="connsiteX29" fmla="*/ 81495 w 3938337"/>
              <a:gd name="connsiteY29" fmla="*/ 2618704 h 3321595"/>
              <a:gd name="connsiteX30" fmla="*/ 1576046 w 3938337"/>
              <a:gd name="connsiteY30" fmla="*/ 3321595 h 3321595"/>
              <a:gd name="connsiteX31" fmla="*/ 2844621 w 3938337"/>
              <a:gd name="connsiteY31" fmla="*/ 2749441 h 3321595"/>
              <a:gd name="connsiteX32" fmla="*/ 2999005 w 3938337"/>
              <a:gd name="connsiteY32" fmla="*/ 2635829 h 3321595"/>
              <a:gd name="connsiteX33" fmla="*/ 3701177 w 3938337"/>
              <a:gd name="connsiteY33" fmla="*/ 2041901 h 3321595"/>
              <a:gd name="connsiteX34" fmla="*/ 3938337 w 3938337"/>
              <a:gd name="connsiteY34" fmla="*/ 1404055 h 3321595"/>
              <a:gd name="connsiteX35" fmla="*/ 3527383 w 3938337"/>
              <a:gd name="connsiteY35"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938337" h="3321595">
                <a:moveTo>
                  <a:pt x="1166365" y="0"/>
                </a:moveTo>
                <a:lnTo>
                  <a:pt x="107576" y="0"/>
                </a:lnTo>
                <a:lnTo>
                  <a:pt x="66927" y="0"/>
                </a:lnTo>
                <a:lnTo>
                  <a:pt x="0" y="0"/>
                </a:lnTo>
                <a:lnTo>
                  <a:pt x="0" y="59511"/>
                </a:lnTo>
                <a:lnTo>
                  <a:pt x="0" y="155390"/>
                </a:lnTo>
                <a:lnTo>
                  <a:pt x="0" y="901114"/>
                </a:lnTo>
                <a:lnTo>
                  <a:pt x="4" y="901114"/>
                </a:lnTo>
                <a:lnTo>
                  <a:pt x="4" y="471771"/>
                </a:lnTo>
                <a:lnTo>
                  <a:pt x="50187" y="407556"/>
                </a:lnTo>
                <a:cubicBezTo>
                  <a:pt x="138559" y="305382"/>
                  <a:pt x="239680" y="208703"/>
                  <a:pt x="352921" y="118259"/>
                </a:cubicBezTo>
                <a:lnTo>
                  <a:pt x="514890" y="2"/>
                </a:lnTo>
                <a:lnTo>
                  <a:pt x="1166365" y="2"/>
                </a:lnTo>
                <a:close/>
                <a:moveTo>
                  <a:pt x="3525817" y="0"/>
                </a:moveTo>
                <a:lnTo>
                  <a:pt x="3384145" y="0"/>
                </a:lnTo>
                <a:lnTo>
                  <a:pt x="3385646" y="1904"/>
                </a:lnTo>
                <a:cubicBezTo>
                  <a:pt x="3641155" y="363079"/>
                  <a:pt x="3780089" y="835723"/>
                  <a:pt x="3780089" y="1354125"/>
                </a:cubicBezTo>
                <a:cubicBezTo>
                  <a:pt x="3780089" y="1590500"/>
                  <a:pt x="3709854" y="1780209"/>
                  <a:pt x="3552458" y="1969288"/>
                </a:cubicBezTo>
                <a:cubicBezTo>
                  <a:pt x="3511300" y="2018735"/>
                  <a:pt x="3464970" y="2067206"/>
                  <a:pt x="3414534" y="2115111"/>
                </a:cubicBezTo>
                <a:lnTo>
                  <a:pt x="3395732" y="2131585"/>
                </a:lnTo>
                <a:lnTo>
                  <a:pt x="3390273" y="2137223"/>
                </a:lnTo>
                <a:lnTo>
                  <a:pt x="3348116" y="2173305"/>
                </a:lnTo>
                <a:lnTo>
                  <a:pt x="3251972" y="2257543"/>
                </a:lnTo>
                <a:cubicBezTo>
                  <a:pt x="3136805" y="2351916"/>
                  <a:pt x="3009474" y="2445671"/>
                  <a:pt x="2878500" y="2542096"/>
                </a:cubicBezTo>
                <a:cubicBezTo>
                  <a:pt x="2830172" y="2577632"/>
                  <a:pt x="2780245" y="2614426"/>
                  <a:pt x="2730320" y="2651667"/>
                </a:cubicBezTo>
                <a:cubicBezTo>
                  <a:pt x="2283426" y="2984960"/>
                  <a:pt x="1957258" y="3203474"/>
                  <a:pt x="1512716" y="3203474"/>
                </a:cubicBezTo>
                <a:cubicBezTo>
                  <a:pt x="920041" y="3203474"/>
                  <a:pt x="478682" y="2998110"/>
                  <a:pt x="78219" y="2525579"/>
                </a:cubicBezTo>
                <a:lnTo>
                  <a:pt x="0" y="2428877"/>
                </a:lnTo>
                <a:lnTo>
                  <a:pt x="0" y="2518435"/>
                </a:lnTo>
                <a:lnTo>
                  <a:pt x="81495" y="2618704"/>
                </a:lnTo>
                <a:cubicBezTo>
                  <a:pt x="498723" y="3108658"/>
                  <a:pt x="958559" y="3321595"/>
                  <a:pt x="1576046" y="3321595"/>
                </a:cubicBezTo>
                <a:cubicBezTo>
                  <a:pt x="2039197" y="3321595"/>
                  <a:pt x="2379018" y="3095023"/>
                  <a:pt x="2844621" y="2749441"/>
                </a:cubicBezTo>
                <a:cubicBezTo>
                  <a:pt x="2896636" y="2710827"/>
                  <a:pt x="2948653" y="2672676"/>
                  <a:pt x="2999005" y="2635829"/>
                </a:cubicBezTo>
                <a:cubicBezTo>
                  <a:pt x="3271919" y="2435869"/>
                  <a:pt x="3529651" y="2246981"/>
                  <a:pt x="3701177" y="2041901"/>
                </a:cubicBezTo>
                <a:cubicBezTo>
                  <a:pt x="3865161" y="1845849"/>
                  <a:pt x="3938337" y="1649145"/>
                  <a:pt x="3938337" y="1404055"/>
                </a:cubicBezTo>
                <a:cubicBezTo>
                  <a:pt x="3938337" y="866538"/>
                  <a:pt x="3793587" y="376466"/>
                  <a:pt x="352738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Content Placeholder 3">
            <a:extLst>
              <a:ext uri="{FF2B5EF4-FFF2-40B4-BE49-F238E27FC236}">
                <a16:creationId xmlns:a16="http://schemas.microsoft.com/office/drawing/2014/main" id="{C11595E8-99BF-8FFA-A819-19E7633062DA}"/>
              </a:ext>
            </a:extLst>
          </p:cNvPr>
          <p:cNvSpPr>
            <a:spLocks noGrp="1"/>
          </p:cNvSpPr>
          <p:nvPr>
            <p:ph sz="half" idx="2"/>
          </p:nvPr>
        </p:nvSpPr>
        <p:spPr>
          <a:xfrm>
            <a:off x="4959350" y="4444778"/>
            <a:ext cx="5729985" cy="1773142"/>
          </a:xfrm>
        </p:spPr>
        <p:txBody>
          <a:bodyPr vert="horz" lIns="91440" tIns="45720" rIns="91440" bIns="45720" rtlCol="0">
            <a:normAutofit/>
          </a:bodyPr>
          <a:lstStyle/>
          <a:p>
            <a:pPr>
              <a:buSzPct val="87000"/>
            </a:pPr>
            <a:r>
              <a:rPr lang="en-US" sz="2000" dirty="0" err="1"/>
              <a:t>Pulizia</a:t>
            </a:r>
            <a:r>
              <a:rPr lang="en-US" sz="2000" dirty="0"/>
              <a:t> </a:t>
            </a:r>
            <a:r>
              <a:rPr lang="en-US" sz="2000" dirty="0" err="1"/>
              <a:t>della</a:t>
            </a:r>
            <a:r>
              <a:rPr lang="en-US" sz="2000" dirty="0"/>
              <a:t> </a:t>
            </a:r>
            <a:r>
              <a:rPr lang="en-US" sz="2000" dirty="0" err="1"/>
              <a:t>punta</a:t>
            </a:r>
            <a:r>
              <a:rPr lang="en-US" sz="2000" dirty="0"/>
              <a:t> del </a:t>
            </a:r>
            <a:r>
              <a:rPr lang="en-US" sz="2000" dirty="0" err="1"/>
              <a:t>saldatore</a:t>
            </a:r>
            <a:endParaRPr lang="en-US" sz="2000" dirty="0"/>
          </a:p>
          <a:p>
            <a:pPr>
              <a:buSzPct val="87000"/>
            </a:pPr>
            <a:r>
              <a:rPr lang="en-US" sz="2000" dirty="0" err="1"/>
              <a:t>Saldatura</a:t>
            </a:r>
            <a:r>
              <a:rPr lang="en-US" sz="2000" dirty="0"/>
              <a:t> </a:t>
            </a:r>
            <a:r>
              <a:rPr lang="en-US" sz="2000" dirty="0" err="1"/>
              <a:t>componenti</a:t>
            </a:r>
            <a:endParaRPr lang="en-US" sz="2000" dirty="0"/>
          </a:p>
          <a:p>
            <a:pPr>
              <a:buSzPct val="87000"/>
            </a:pPr>
            <a:r>
              <a:rPr lang="en-US" sz="2000" dirty="0" err="1"/>
              <a:t>Dissaldatura</a:t>
            </a:r>
            <a:r>
              <a:rPr lang="en-US" sz="2000" dirty="0"/>
              <a:t> </a:t>
            </a:r>
            <a:r>
              <a:rPr lang="en-US" sz="2000" dirty="0" err="1"/>
              <a:t>componenti</a:t>
            </a:r>
            <a:endParaRPr lang="en-US" sz="2000" dirty="0"/>
          </a:p>
        </p:txBody>
      </p:sp>
      <p:sp>
        <p:nvSpPr>
          <p:cNvPr id="5" name="Date Placeholder 4">
            <a:extLst>
              <a:ext uri="{FF2B5EF4-FFF2-40B4-BE49-F238E27FC236}">
                <a16:creationId xmlns:a16="http://schemas.microsoft.com/office/drawing/2014/main" id="{64E516E6-F2C8-6DFF-53E5-D31DDDA7E670}"/>
              </a:ext>
            </a:extLst>
          </p:cNvPr>
          <p:cNvSpPr>
            <a:spLocks noGrp="1"/>
          </p:cNvSpPr>
          <p:nvPr>
            <p:ph type="dt" sz="half" idx="10"/>
          </p:nvPr>
        </p:nvSpPr>
        <p:spPr>
          <a:xfrm>
            <a:off x="1179575" y="6355080"/>
            <a:ext cx="2011680" cy="365760"/>
          </a:xfrm>
        </p:spPr>
        <p:txBody>
          <a:bodyPr vert="horz" lIns="91440" tIns="45720" rIns="91440" bIns="45720" rtlCol="0" anchor="ctr">
            <a:normAutofit/>
          </a:bodyPr>
          <a:lstStyle/>
          <a:p>
            <a:pPr>
              <a:spcAft>
                <a:spcPts val="600"/>
              </a:spcAft>
            </a:pPr>
            <a:r>
              <a:rPr lang="en-US" b="1" cap="all" spc="300">
                <a:solidFill>
                  <a:srgbClr val="FFFFFF"/>
                </a:solidFill>
              </a:rPr>
              <a:t>2024-04-17</a:t>
            </a:r>
          </a:p>
        </p:txBody>
      </p:sp>
      <p:sp>
        <p:nvSpPr>
          <p:cNvPr id="6" name="Footer Placeholder 5">
            <a:extLst>
              <a:ext uri="{FF2B5EF4-FFF2-40B4-BE49-F238E27FC236}">
                <a16:creationId xmlns:a16="http://schemas.microsoft.com/office/drawing/2014/main" id="{07A6C286-45A3-612B-6727-D200751AA99E}"/>
              </a:ext>
            </a:extLst>
          </p:cNvPr>
          <p:cNvSpPr>
            <a:spLocks noGrp="1"/>
          </p:cNvSpPr>
          <p:nvPr>
            <p:ph type="ftr" sz="quarter" idx="11"/>
          </p:nvPr>
        </p:nvSpPr>
        <p:spPr>
          <a:xfrm>
            <a:off x="4959350" y="6355080"/>
            <a:ext cx="5729986" cy="365760"/>
          </a:xfrm>
        </p:spPr>
        <p:txBody>
          <a:bodyPr vert="horz" lIns="91440" tIns="45720" rIns="91440" bIns="45720" rtlCol="0" anchor="ctr">
            <a:normAutofit/>
          </a:bodyPr>
          <a:lstStyle/>
          <a:p>
            <a:pPr algn="r">
              <a:spcAft>
                <a:spcPts val="600"/>
              </a:spcAft>
            </a:pPr>
            <a:r>
              <a:rPr lang="en-US" b="1" kern="1200" cap="all" spc="300" baseline="0">
                <a:solidFill>
                  <a:schemeClr val="tx1">
                    <a:lumMod val="75000"/>
                    <a:lumOff val="2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8C1D5260-FA96-EB93-846C-6F9862F170A7}"/>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pPr>
            <a:fld id="{638F4468-FDB7-4017-BFD6-ABA860E7D03B}" type="slidenum">
              <a:rPr lang="en-US" sz="1600" b="1" cap="all" spc="300" smtClean="0">
                <a:solidFill>
                  <a:schemeClr val="tx1">
                    <a:lumMod val="75000"/>
                    <a:lumOff val="25000"/>
                  </a:schemeClr>
                </a:solidFill>
              </a:rPr>
              <a:pPr algn="l">
                <a:spcAft>
                  <a:spcPts val="600"/>
                </a:spcAft>
              </a:pPr>
              <a:t>6</a:t>
            </a:fld>
            <a:endParaRPr lang="en-US" sz="1600" b="1" cap="all" spc="300">
              <a:solidFill>
                <a:schemeClr val="tx1">
                  <a:lumMod val="75000"/>
                  <a:lumOff val="25000"/>
                </a:schemeClr>
              </a:solidFill>
            </a:endParaRPr>
          </a:p>
        </p:txBody>
      </p:sp>
    </p:spTree>
    <p:extLst>
      <p:ext uri="{BB962C8B-B14F-4D97-AF65-F5344CB8AC3E}">
        <p14:creationId xmlns:p14="http://schemas.microsoft.com/office/powerpoint/2010/main" val="311412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8C18AC7-B41E-2F48-13B6-73826BAACC7C}"/>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a:solidFill>
                  <a:schemeClr val="tx1"/>
                </a:solidFill>
                <a:latin typeface="+mj-lt"/>
                <a:ea typeface="+mj-ea"/>
                <a:cs typeface="+mj-cs"/>
              </a:rPr>
              <a:t>Saldatura Componenti</a:t>
            </a:r>
          </a:p>
        </p:txBody>
      </p:sp>
      <p:sp>
        <p:nvSpPr>
          <p:cNvPr id="49" name="Arc 4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128FBB8-C4B6-63D1-AFB6-2FB36AC05FC4}"/>
              </a:ext>
            </a:extLst>
          </p:cNvPr>
          <p:cNvPicPr>
            <a:picLocks noChangeAspect="1"/>
          </p:cNvPicPr>
          <p:nvPr/>
        </p:nvPicPr>
        <p:blipFill rotWithShape="1">
          <a:blip r:embed="rId3"/>
          <a:srcRect l="1360" r="10865" b="1"/>
          <a:stretch/>
        </p:blipFill>
        <p:spPr>
          <a:xfrm>
            <a:off x="2221451" y="704504"/>
            <a:ext cx="7749097"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4" name="Content Placeholder 3">
            <a:extLst>
              <a:ext uri="{FF2B5EF4-FFF2-40B4-BE49-F238E27FC236}">
                <a16:creationId xmlns:a16="http://schemas.microsoft.com/office/drawing/2014/main" id="{D76D84F4-C119-ABA2-F4AD-EDCFADCC6E10}"/>
              </a:ext>
            </a:extLst>
          </p:cNvPr>
          <p:cNvSpPr>
            <a:spLocks noGrp="1"/>
          </p:cNvSpPr>
          <p:nvPr>
            <p:ph sz="half" idx="2"/>
          </p:nvPr>
        </p:nvSpPr>
        <p:spPr>
          <a:xfrm>
            <a:off x="4970835" y="3998019"/>
            <a:ext cx="6382966" cy="2216512"/>
          </a:xfrm>
        </p:spPr>
        <p:txBody>
          <a:bodyPr vert="horz" lIns="91440" tIns="45720" rIns="91440" bIns="45720" rtlCol="0">
            <a:normAutofit/>
          </a:bodyPr>
          <a:lstStyle/>
          <a:p>
            <a:pPr>
              <a:buSzPct val="87000"/>
            </a:pPr>
            <a:r>
              <a:rPr lang="en-US" sz="2400"/>
              <a:t>Lega Stagno-Piombo (60SN/40PB) (200°C)</a:t>
            </a:r>
          </a:p>
          <a:p>
            <a:pPr>
              <a:buSzPct val="87000"/>
            </a:pPr>
            <a:r>
              <a:rPr lang="en-US" sz="2400"/>
              <a:t>99% Stagno (Pure Tin) (&gt; 260°C)</a:t>
            </a:r>
          </a:p>
          <a:p>
            <a:pPr>
              <a:buSzPct val="87000"/>
            </a:pPr>
            <a:r>
              <a:rPr lang="en-US" sz="2400"/>
              <a:t>Flussante (Flux)</a:t>
            </a:r>
          </a:p>
          <a:p>
            <a:pPr>
              <a:buSzPct val="87000"/>
            </a:pPr>
            <a:r>
              <a:rPr lang="en-US" sz="2400"/>
              <a:t>Filo non abrasivo (no-clean) </a:t>
            </a:r>
          </a:p>
          <a:p>
            <a:pPr>
              <a:buSzPct val="87000"/>
            </a:pPr>
            <a:endParaRPr lang="en-US" sz="2400"/>
          </a:p>
          <a:p>
            <a:pPr>
              <a:buSzPct val="87000"/>
            </a:pPr>
            <a:endParaRPr lang="en-US" sz="2400"/>
          </a:p>
        </p:txBody>
      </p:sp>
      <p:sp>
        <p:nvSpPr>
          <p:cNvPr id="5" name="Date Placeholder 4">
            <a:extLst>
              <a:ext uri="{FF2B5EF4-FFF2-40B4-BE49-F238E27FC236}">
                <a16:creationId xmlns:a16="http://schemas.microsoft.com/office/drawing/2014/main" id="{4CCF7DC5-5D47-6F87-0B07-A5A067F1293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chemeClr val="tx1">
                    <a:tint val="75000"/>
                  </a:schemeClr>
                </a:solidFill>
              </a:rPr>
              <a:t>2024-04-17</a:t>
            </a:r>
          </a:p>
        </p:txBody>
      </p:sp>
      <p:sp>
        <p:nvSpPr>
          <p:cNvPr id="6" name="Footer Placeholder 5">
            <a:extLst>
              <a:ext uri="{FF2B5EF4-FFF2-40B4-BE49-F238E27FC236}">
                <a16:creationId xmlns:a16="http://schemas.microsoft.com/office/drawing/2014/main" id="{0621BCCA-1B36-782B-95A8-876EED70CF5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2257157B-9D46-ABAA-1D60-8CA53DAD479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38F4468-FDB7-4017-BFD6-ABA860E7D03B}" type="slidenum">
              <a:rPr lang="en-US">
                <a:solidFill>
                  <a:schemeClr val="tx1">
                    <a:tint val="75000"/>
                  </a:schemeClr>
                </a:solidFill>
              </a:rPr>
              <a:pPr>
                <a:spcAft>
                  <a:spcPts val="600"/>
                </a:spcAft>
                <a:defRPr/>
              </a:pPr>
              <a:t>7</a:t>
            </a:fld>
            <a:endParaRPr lang="en-US">
              <a:solidFill>
                <a:schemeClr val="tx1">
                  <a:tint val="75000"/>
                </a:schemeClr>
              </a:solidFill>
            </a:endParaRPr>
          </a:p>
        </p:txBody>
      </p:sp>
    </p:spTree>
    <p:extLst>
      <p:ext uri="{BB962C8B-B14F-4D97-AF65-F5344CB8AC3E}">
        <p14:creationId xmlns:p14="http://schemas.microsoft.com/office/powerpoint/2010/main" val="316239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7A5F3-C626-A1EA-9874-21B27B98C205}"/>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4600" kern="1200">
                <a:solidFill>
                  <a:schemeClr val="tx1"/>
                </a:solidFill>
                <a:latin typeface="+mj-lt"/>
                <a:ea typeface="+mj-ea"/>
                <a:cs typeface="+mj-cs"/>
              </a:rPr>
              <a:t>Guaine isolanti: protezione per i tuoi pezzi saldati</a:t>
            </a:r>
          </a:p>
        </p:txBody>
      </p:sp>
      <p:sp>
        <p:nvSpPr>
          <p:cNvPr id="26"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FA87709-ED7D-B7FF-B6B7-47BA58627841}"/>
              </a:ext>
            </a:extLst>
          </p:cNvPr>
          <p:cNvSpPr>
            <a:spLocks noGrp="1"/>
          </p:cNvSpPr>
          <p:nvPr>
            <p:ph sz="half" idx="2"/>
          </p:nvPr>
        </p:nvSpPr>
        <p:spPr>
          <a:xfrm>
            <a:off x="640080" y="2706624"/>
            <a:ext cx="6894576" cy="3483864"/>
          </a:xfrm>
        </p:spPr>
        <p:txBody>
          <a:bodyPr vert="horz" lIns="91440" tIns="45720" rIns="91440" bIns="45720" rtlCol="0">
            <a:normAutofit/>
          </a:bodyPr>
          <a:lstStyle/>
          <a:p>
            <a:pPr>
              <a:buSzPct val="87000"/>
            </a:pPr>
            <a:r>
              <a:rPr lang="en-US" sz="2200"/>
              <a:t>Le guaine isolanti sono fondamentali per proteggere i tuoi pezzi saldati da umidità e agenti esterni</a:t>
            </a:r>
          </a:p>
          <a:p>
            <a:pPr>
              <a:buSzPct val="87000"/>
            </a:pPr>
            <a:r>
              <a:rPr lang="en-US" sz="2200"/>
              <a:t>La guaina isolante garantisce che il pezzo saldato non si corroda o si ossidi</a:t>
            </a:r>
          </a:p>
          <a:p>
            <a:pPr>
              <a:buSzPct val="87000"/>
            </a:pPr>
            <a:r>
              <a:rPr lang="en-US" sz="2200"/>
              <a:t>La guaina isolante previene i corto circuiti elettrici e preserva l'integrità del circuito</a:t>
            </a:r>
          </a:p>
        </p:txBody>
      </p:sp>
      <p:pic>
        <p:nvPicPr>
          <p:cNvPr id="14" name="Picture 13" descr="A group of rolls of tape&#10;&#10;Description automatically generated">
            <a:extLst>
              <a:ext uri="{FF2B5EF4-FFF2-40B4-BE49-F238E27FC236}">
                <a16:creationId xmlns:a16="http://schemas.microsoft.com/office/drawing/2014/main" id="{A1A217B8-7266-A416-B017-DF0BDD9AB374}"/>
              </a:ext>
            </a:extLst>
          </p:cNvPr>
          <p:cNvPicPr>
            <a:picLocks noChangeAspect="1"/>
          </p:cNvPicPr>
          <p:nvPr/>
        </p:nvPicPr>
        <p:blipFill rotWithShape="1">
          <a:blip r:embed="rId3">
            <a:extLst>
              <a:ext uri="{28A0092B-C50C-407E-A947-70E740481C1C}">
                <a14:useLocalDpi xmlns:a14="http://schemas.microsoft.com/office/drawing/2010/main" val="0"/>
              </a:ext>
            </a:extLst>
          </a:blip>
          <a:srcRect l="3428"/>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sp>
        <p:nvSpPr>
          <p:cNvPr id="5" name="Date Placeholder 4">
            <a:extLst>
              <a:ext uri="{FF2B5EF4-FFF2-40B4-BE49-F238E27FC236}">
                <a16:creationId xmlns:a16="http://schemas.microsoft.com/office/drawing/2014/main" id="{81F477C2-E38B-077D-2031-5F04ADE071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b="1" cap="all" spc="300">
                <a:solidFill>
                  <a:schemeClr val="tx1">
                    <a:tint val="75000"/>
                  </a:schemeClr>
                </a:solidFill>
              </a:rPr>
              <a:t>2024-04-17</a:t>
            </a:r>
          </a:p>
        </p:txBody>
      </p:sp>
      <p:pic>
        <p:nvPicPr>
          <p:cNvPr id="9" name="Picture 8" descr="A plastic case with different colored tubes&#10;&#10;Description automatically generated">
            <a:extLst>
              <a:ext uri="{FF2B5EF4-FFF2-40B4-BE49-F238E27FC236}">
                <a16:creationId xmlns:a16="http://schemas.microsoft.com/office/drawing/2014/main" id="{D9E6020D-00EF-1812-2965-E846C7147C81}"/>
              </a:ext>
            </a:extLst>
          </p:cNvPr>
          <p:cNvPicPr>
            <a:picLocks noChangeAspect="1"/>
          </p:cNvPicPr>
          <p:nvPr/>
        </p:nvPicPr>
        <p:blipFill rotWithShape="1">
          <a:blip r:embed="rId4">
            <a:extLst>
              <a:ext uri="{28A0092B-C50C-407E-A947-70E740481C1C}">
                <a14:useLocalDpi xmlns:a14="http://schemas.microsoft.com/office/drawing/2010/main" val="0"/>
              </a:ext>
            </a:extLst>
          </a:blip>
          <a:srcRect t="40083" r="-1" b="7751"/>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
        <p:nvSpPr>
          <p:cNvPr id="6" name="Footer Placeholder 5">
            <a:extLst>
              <a:ext uri="{FF2B5EF4-FFF2-40B4-BE49-F238E27FC236}">
                <a16:creationId xmlns:a16="http://schemas.microsoft.com/office/drawing/2014/main" id="{620ACC6C-33F0-8C05-9AA2-1C528B735B9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b="1" kern="1200" cap="all" spc="300" baseline="0">
                <a:solidFill>
                  <a:schemeClr val="tx1">
                    <a:tint val="75000"/>
                  </a:schemeClr>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C5EE2139-AA95-DDEE-3519-D1CB7EA7C34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38F4468-FDB7-4017-BFD6-ABA860E7D03B}" type="slidenum">
              <a:rPr lang="en-US" b="1" cap="all" spc="300">
                <a:solidFill>
                  <a:srgbClr val="FFFFFF"/>
                </a:solidFill>
              </a:rPr>
              <a:pPr>
                <a:spcAft>
                  <a:spcPts val="600"/>
                </a:spcAft>
              </a:pPr>
              <a:t>8</a:t>
            </a:fld>
            <a:endParaRPr lang="en-US" b="1" cap="all" spc="300">
              <a:solidFill>
                <a:srgbClr val="FFFFFF"/>
              </a:solidFill>
            </a:endParaRPr>
          </a:p>
        </p:txBody>
      </p:sp>
    </p:spTree>
    <p:extLst>
      <p:ext uri="{BB962C8B-B14F-4D97-AF65-F5344CB8AC3E}">
        <p14:creationId xmlns:p14="http://schemas.microsoft.com/office/powerpoint/2010/main" val="3204804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Maschera di sicurezza sul banco di lavoro insieme a una torcia di saldatura">
            <a:extLst>
              <a:ext uri="{FF2B5EF4-FFF2-40B4-BE49-F238E27FC236}">
                <a16:creationId xmlns:a16="http://schemas.microsoft.com/office/drawing/2014/main" id="{DCC523B5-1F1B-45CC-BF8E-21D51CD875EC}"/>
              </a:ext>
            </a:extLst>
          </p:cNvPr>
          <p:cNvPicPr>
            <a:picLocks noGrp="1" noChangeAspect="1"/>
          </p:cNvPicPr>
          <p:nvPr>
            <p:ph sz="half" idx="1"/>
          </p:nvPr>
        </p:nvPicPr>
        <p:blipFill rotWithShape="1">
          <a:blip r:embed="rId3"/>
          <a:srcRect t="7528" b="8203"/>
          <a:stretch/>
        </p:blipFill>
        <p:spPr>
          <a:xfrm>
            <a:off x="20" y="10"/>
            <a:ext cx="12191980" cy="6857990"/>
          </a:xfrm>
          <a:prstGeom prst="rect">
            <a:avLst/>
          </a:prstGeom>
        </p:spPr>
      </p:pic>
      <p:sp useBgFill="1">
        <p:nvSpPr>
          <p:cNvPr id="17" name="Rectangle 16">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037E5-7231-2B38-FE6E-F7E368197C13}"/>
              </a:ext>
            </a:extLst>
          </p:cNvPr>
          <p:cNvSpPr>
            <a:spLocks noGrp="1"/>
          </p:cNvSpPr>
          <p:nvPr>
            <p:ph type="title"/>
          </p:nvPr>
        </p:nvSpPr>
        <p:spPr>
          <a:xfrm>
            <a:off x="1049451" y="1352492"/>
            <a:ext cx="4665540" cy="1143000"/>
          </a:xfrm>
        </p:spPr>
        <p:txBody>
          <a:bodyPr vert="horz" lIns="91440" tIns="45720" rIns="91440" bIns="45720" rtlCol="0" anchor="t">
            <a:normAutofit/>
          </a:bodyPr>
          <a:lstStyle/>
          <a:p>
            <a:r>
              <a:rPr lang="en-US" sz="3700" kern="1200" dirty="0">
                <a:solidFill>
                  <a:schemeClr val="tx1"/>
                </a:solidFill>
                <a:latin typeface="+mj-lt"/>
                <a:ea typeface="+mj-ea"/>
                <a:cs typeface="+mj-cs"/>
              </a:rPr>
              <a:t>Sicurezza nella saldatura</a:t>
            </a:r>
          </a:p>
        </p:txBody>
      </p:sp>
      <p:cxnSp>
        <p:nvCxnSpPr>
          <p:cNvPr id="19" name="Straight Connector 18">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47CC7AA-F904-F4E1-66C1-C183EFD337D4}"/>
              </a:ext>
            </a:extLst>
          </p:cNvPr>
          <p:cNvSpPr>
            <a:spLocks noGrp="1"/>
          </p:cNvSpPr>
          <p:nvPr>
            <p:ph sz="half" idx="2"/>
          </p:nvPr>
        </p:nvSpPr>
        <p:spPr>
          <a:xfrm>
            <a:off x="1049454" y="2662356"/>
            <a:ext cx="4665546" cy="3057911"/>
          </a:xfrm>
        </p:spPr>
        <p:txBody>
          <a:bodyPr vert="horz" lIns="91440" tIns="45720" rIns="91440" bIns="45720" rtlCol="0">
            <a:normAutofit/>
          </a:bodyPr>
          <a:lstStyle/>
          <a:p>
            <a:pPr>
              <a:lnSpc>
                <a:spcPct val="120000"/>
              </a:lnSpc>
              <a:buSzPct val="87000"/>
            </a:pPr>
            <a:r>
              <a:rPr lang="en-US" dirty="0" err="1"/>
              <a:t>Indossare</a:t>
            </a:r>
            <a:r>
              <a:rPr lang="en-US" dirty="0"/>
              <a:t> DPI</a:t>
            </a:r>
          </a:p>
          <a:p>
            <a:pPr>
              <a:lnSpc>
                <a:spcPct val="120000"/>
              </a:lnSpc>
              <a:buSzPct val="87000"/>
            </a:pPr>
            <a:r>
              <a:rPr lang="en-US" dirty="0" err="1"/>
              <a:t>Ventilazione</a:t>
            </a:r>
            <a:r>
              <a:rPr lang="en-US" dirty="0"/>
              <a:t> </a:t>
            </a:r>
            <a:r>
              <a:rPr lang="en-US" dirty="0" err="1"/>
              <a:t>adeguata</a:t>
            </a:r>
            <a:endParaRPr lang="en-US" dirty="0"/>
          </a:p>
          <a:p>
            <a:pPr>
              <a:lnSpc>
                <a:spcPct val="120000"/>
              </a:lnSpc>
              <a:buSzPct val="87000"/>
            </a:pPr>
            <a:r>
              <a:rPr lang="en-US" dirty="0" err="1"/>
              <a:t>Andare</a:t>
            </a:r>
            <a:r>
              <a:rPr lang="en-US" dirty="0"/>
              <a:t> a </a:t>
            </a:r>
            <a:r>
              <a:rPr lang="en-US" dirty="0" err="1"/>
              <a:t>vedere</a:t>
            </a:r>
            <a:r>
              <a:rPr lang="en-US" dirty="0"/>
              <a:t> le slide “Intro to the Danger Zone (</a:t>
            </a:r>
            <a:r>
              <a:rPr lang="en-US" dirty="0" err="1"/>
              <a:t>Formazione</a:t>
            </a:r>
            <a:r>
              <a:rPr lang="en-US" dirty="0"/>
              <a:t> 1)”</a:t>
            </a:r>
          </a:p>
        </p:txBody>
      </p:sp>
      <p:sp>
        <p:nvSpPr>
          <p:cNvPr id="5" name="Date Placeholder 4">
            <a:extLst>
              <a:ext uri="{FF2B5EF4-FFF2-40B4-BE49-F238E27FC236}">
                <a16:creationId xmlns:a16="http://schemas.microsoft.com/office/drawing/2014/main" id="{AD2BDC90-3E86-44D2-E3F6-AFCDC4CC6720}"/>
              </a:ext>
            </a:extLst>
          </p:cNvPr>
          <p:cNvSpPr>
            <a:spLocks noGrp="1"/>
          </p:cNvSpPr>
          <p:nvPr>
            <p:ph type="dt" sz="half" idx="10"/>
          </p:nvPr>
        </p:nvSpPr>
        <p:spPr>
          <a:xfrm>
            <a:off x="912628" y="6356350"/>
            <a:ext cx="2743200" cy="365125"/>
          </a:xfrm>
        </p:spPr>
        <p:txBody>
          <a:bodyPr vert="horz" lIns="91440" tIns="45720" rIns="91440" bIns="45720" rtlCol="0" anchor="ctr">
            <a:normAutofit/>
          </a:bodyPr>
          <a:lstStyle/>
          <a:p>
            <a:pPr>
              <a:spcAft>
                <a:spcPts val="600"/>
              </a:spcAft>
            </a:pPr>
            <a:r>
              <a:rPr lang="en-US" sz="900" b="1" cap="all" spc="300">
                <a:solidFill>
                  <a:srgbClr val="FFFFFF"/>
                </a:solidFill>
              </a:rPr>
              <a:t>2024-04-17</a:t>
            </a:r>
          </a:p>
        </p:txBody>
      </p:sp>
      <p:sp>
        <p:nvSpPr>
          <p:cNvPr id="6" name="Footer Placeholder 5">
            <a:extLst>
              <a:ext uri="{FF2B5EF4-FFF2-40B4-BE49-F238E27FC236}">
                <a16:creationId xmlns:a16="http://schemas.microsoft.com/office/drawing/2014/main" id="{5BCADEB1-3E23-77BB-95B1-FBECB16C48DD}"/>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gn="r">
              <a:lnSpc>
                <a:spcPct val="90000"/>
              </a:lnSpc>
              <a:spcAft>
                <a:spcPts val="600"/>
              </a:spcAft>
            </a:pPr>
            <a:r>
              <a:rPr lang="en-US" sz="900" b="1" kern="1200" cap="all" spc="300" baseline="0">
                <a:solidFill>
                  <a:srgbClr val="FFFFFF"/>
                </a:solidFill>
                <a:latin typeface="+mn-lt"/>
                <a:ea typeface="+mn-ea"/>
                <a:cs typeface="+mn-cs"/>
              </a:rPr>
              <a:t>2024 - Formazione SunLab - Francesco Penasa </a:t>
            </a:r>
          </a:p>
        </p:txBody>
      </p:sp>
      <p:sp>
        <p:nvSpPr>
          <p:cNvPr id="7" name="Slide Number Placeholder 6">
            <a:extLst>
              <a:ext uri="{FF2B5EF4-FFF2-40B4-BE49-F238E27FC236}">
                <a16:creationId xmlns:a16="http://schemas.microsoft.com/office/drawing/2014/main" id="{89DBD763-7684-9D1B-353F-AE3257F55CFE}"/>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638F4468-FDB7-4017-BFD6-ABA860E7D03B}" type="slidenum">
              <a:rPr lang="en-US" sz="900" b="1" cap="all" spc="300">
                <a:solidFill>
                  <a:srgbClr val="FFFFFF"/>
                </a:solidFill>
              </a:rPr>
              <a:pPr>
                <a:spcAft>
                  <a:spcPts val="600"/>
                </a:spcAft>
              </a:pPr>
              <a:t>9</a:t>
            </a:fld>
            <a:endParaRPr lang="en-US" sz="900" b="1" cap="all" spc="300">
              <a:solidFill>
                <a:srgbClr val="FFFFFF"/>
              </a:solidFill>
            </a:endParaRPr>
          </a:p>
        </p:txBody>
      </p:sp>
    </p:spTree>
    <p:extLst>
      <p:ext uri="{BB962C8B-B14F-4D97-AF65-F5344CB8AC3E}">
        <p14:creationId xmlns:p14="http://schemas.microsoft.com/office/powerpoint/2010/main" val="3404419095"/>
      </p:ext>
    </p:extLst>
  </p:cSld>
  <p:clrMapOvr>
    <a:masterClrMapping/>
  </p:clrMapOvr>
</p:sld>
</file>

<file path=ppt/theme/theme1.xml><?xml version="1.0" encoding="utf-8"?>
<a:theme xmlns:a="http://schemas.openxmlformats.org/drawingml/2006/main" name="Office Theme">
  <a:themeElements>
    <a:clrScheme name="">
      <a:dk1>
        <a:srgbClr val="343A40"/>
      </a:dk1>
      <a:lt1>
        <a:srgbClr val="FFFFFF"/>
      </a:lt1>
      <a:dk2>
        <a:srgbClr val="2E4053"/>
      </a:dk2>
      <a:lt2>
        <a:srgbClr val="F5F5F5"/>
      </a:lt2>
      <a:accent1>
        <a:srgbClr val="6C7A89"/>
      </a:accent1>
      <a:accent2>
        <a:srgbClr val="ABB7B7"/>
      </a:accent2>
      <a:accent3>
        <a:srgbClr val="D4D7D9"/>
      </a:accent3>
      <a:accent4>
        <a:srgbClr val="EAECEE"/>
      </a:accent4>
      <a:accent5>
        <a:srgbClr val="4A6572"/>
      </a:accent5>
      <a:accent6>
        <a:srgbClr val="34495E"/>
      </a:accent6>
      <a:hlink>
        <a:srgbClr val="2980B9"/>
      </a:hlink>
      <a:folHlink>
        <a:srgbClr val="1ABC9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683</TotalTime>
  <Words>1811</Words>
  <Application>Microsoft Office PowerPoint</Application>
  <PresentationFormat>Widescreen</PresentationFormat>
  <Paragraphs>217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Aptos</vt:lpstr>
      <vt:lpstr>Aptos Display</vt:lpstr>
      <vt:lpstr>Arial</vt:lpstr>
      <vt:lpstr>Calibri</vt:lpstr>
      <vt:lpstr>Office Theme</vt:lpstr>
      <vt:lpstr>PowerPoint Presentation</vt:lpstr>
      <vt:lpstr>La saldatura a stagno - Definizione</vt:lpstr>
      <vt:lpstr>Applicazioni</vt:lpstr>
      <vt:lpstr>Tipi di saldatore per lo stagno</vt:lpstr>
      <vt:lpstr>Punte per saldatore a stagno</vt:lpstr>
      <vt:lpstr>Materiali per la saldatura a stagno</vt:lpstr>
      <vt:lpstr>Saldatura Componenti</vt:lpstr>
      <vt:lpstr>Guaine isolanti: protezione per i tuoi pezzi saldati</vt:lpstr>
      <vt:lpstr>Sicurezza nella saldatura</vt:lpstr>
      <vt:lpstr>Thermodynamics and Electromagnetism Formulas</vt:lpstr>
      <vt:lpstr>Congratulations!</vt:lpstr>
      <vt:lpstr>Tenere il saldatore in mano e ambienti di utilizzo</vt:lpstr>
      <vt:lpstr>Soluzioni per mani tremanti durante la saldatura</vt:lpstr>
      <vt:lpstr>Errori comuni</vt:lpstr>
      <vt:lpstr>Use case: unire due cavi</vt:lpstr>
      <vt:lpstr>Use case: saldare componenti</vt:lpstr>
      <vt:lpstr>Perché non riesci a saldare il componente?</vt:lpstr>
      <vt:lpstr>Dissaldatura</vt:lpstr>
      <vt:lpstr>Consigli per gli acquisti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Penasa</dc:creator>
  <cp:lastModifiedBy>Francesco Penasa</cp:lastModifiedBy>
  <cp:revision>8</cp:revision>
  <dcterms:created xsi:type="dcterms:W3CDTF">2024-04-13T13:01:55Z</dcterms:created>
  <dcterms:modified xsi:type="dcterms:W3CDTF">2024-05-04T12:02:08Z</dcterms:modified>
</cp:coreProperties>
</file>